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1404600" cy="641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821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821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821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821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821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821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821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821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155F11-E102-4CD1-BBC2-C85A2BDEF72E}" v="8" dt="2025-07-06T06:14:30.57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kas Péter" userId="6db9274c-19bd-46ae-ad12-c8ba9849f7dc" providerId="ADAL" clId="{B9155F11-E102-4CD1-BBC2-C85A2BDEF72E}"/>
    <pc:docChg chg="custSel modSld sldOrd">
      <pc:chgData name="Farkas Péter" userId="6db9274c-19bd-46ae-ad12-c8ba9849f7dc" providerId="ADAL" clId="{B9155F11-E102-4CD1-BBC2-C85A2BDEF72E}" dt="2025-07-06T06:16:56.633" v="176" actId="13926"/>
      <pc:docMkLst>
        <pc:docMk/>
      </pc:docMkLst>
      <pc:sldChg chg="modSp mod">
        <pc:chgData name="Farkas Péter" userId="6db9274c-19bd-46ae-ad12-c8ba9849f7dc" providerId="ADAL" clId="{B9155F11-E102-4CD1-BBC2-C85A2BDEF72E}" dt="2025-07-06T06:03:17.371" v="4" actId="20577"/>
        <pc:sldMkLst>
          <pc:docMk/>
          <pc:sldMk cId="0" sldId="258"/>
        </pc:sldMkLst>
        <pc:spChg chg="mod">
          <ac:chgData name="Farkas Péter" userId="6db9274c-19bd-46ae-ad12-c8ba9849f7dc" providerId="ADAL" clId="{B9155F11-E102-4CD1-BBC2-C85A2BDEF72E}" dt="2025-07-06T06:03:17.371" v="4" actId="20577"/>
          <ac:spMkLst>
            <pc:docMk/>
            <pc:sldMk cId="0" sldId="258"/>
            <ac:spMk id="119" creationId="{00000000-0000-0000-0000-000000000000}"/>
          </ac:spMkLst>
        </pc:spChg>
      </pc:sldChg>
      <pc:sldChg chg="modSp mod">
        <pc:chgData name="Farkas Péter" userId="6db9274c-19bd-46ae-ad12-c8ba9849f7dc" providerId="ADAL" clId="{B9155F11-E102-4CD1-BBC2-C85A2BDEF72E}" dt="2025-07-06T06:03:48.304" v="10" actId="20577"/>
        <pc:sldMkLst>
          <pc:docMk/>
          <pc:sldMk cId="0" sldId="260"/>
        </pc:sldMkLst>
        <pc:graphicFrameChg chg="modGraphic">
          <ac:chgData name="Farkas Péter" userId="6db9274c-19bd-46ae-ad12-c8ba9849f7dc" providerId="ADAL" clId="{B9155F11-E102-4CD1-BBC2-C85A2BDEF72E}" dt="2025-07-06T06:03:48.304" v="10" actId="20577"/>
          <ac:graphicFrameMkLst>
            <pc:docMk/>
            <pc:sldMk cId="0" sldId="260"/>
            <ac:graphicFrameMk id="123" creationId="{00000000-0000-0000-0000-000000000000}"/>
          </ac:graphicFrameMkLst>
        </pc:graphicFrameChg>
      </pc:sldChg>
      <pc:sldChg chg="modSp mod">
        <pc:chgData name="Farkas Péter" userId="6db9274c-19bd-46ae-ad12-c8ba9849f7dc" providerId="ADAL" clId="{B9155F11-E102-4CD1-BBC2-C85A2BDEF72E}" dt="2025-07-06T06:05:20.825" v="11" actId="6549"/>
        <pc:sldMkLst>
          <pc:docMk/>
          <pc:sldMk cId="0" sldId="261"/>
        </pc:sldMkLst>
        <pc:graphicFrameChg chg="modGraphic">
          <ac:chgData name="Farkas Péter" userId="6db9274c-19bd-46ae-ad12-c8ba9849f7dc" providerId="ADAL" clId="{B9155F11-E102-4CD1-BBC2-C85A2BDEF72E}" dt="2025-07-06T06:05:20.825" v="11" actId="6549"/>
          <ac:graphicFrameMkLst>
            <pc:docMk/>
            <pc:sldMk cId="0" sldId="261"/>
            <ac:graphicFrameMk id="125" creationId="{00000000-0000-0000-0000-000000000000}"/>
          </ac:graphicFrameMkLst>
        </pc:graphicFrameChg>
      </pc:sldChg>
      <pc:sldChg chg="addSp delSp modSp mod ord">
        <pc:chgData name="Farkas Péter" userId="6db9274c-19bd-46ae-ad12-c8ba9849f7dc" providerId="ADAL" clId="{B9155F11-E102-4CD1-BBC2-C85A2BDEF72E}" dt="2025-07-06T06:14:32.884" v="95" actId="1076"/>
        <pc:sldMkLst>
          <pc:docMk/>
          <pc:sldMk cId="0" sldId="271"/>
        </pc:sldMkLst>
        <pc:spChg chg="add mod">
          <ac:chgData name="Farkas Péter" userId="6db9274c-19bd-46ae-ad12-c8ba9849f7dc" providerId="ADAL" clId="{B9155F11-E102-4CD1-BBC2-C85A2BDEF72E}" dt="2025-07-06T06:14:32.884" v="95" actId="1076"/>
          <ac:spMkLst>
            <pc:docMk/>
            <pc:sldMk cId="0" sldId="271"/>
            <ac:spMk id="4" creationId="{8D74D6C4-D59D-ADF9-90EC-BC44579E3E64}"/>
          </ac:spMkLst>
        </pc:spChg>
        <pc:spChg chg="mod">
          <ac:chgData name="Farkas Péter" userId="6db9274c-19bd-46ae-ad12-c8ba9849f7dc" providerId="ADAL" clId="{B9155F11-E102-4CD1-BBC2-C85A2BDEF72E}" dt="2025-07-06T06:13:36.042" v="83" actId="20577"/>
          <ac:spMkLst>
            <pc:docMk/>
            <pc:sldMk cId="0" sldId="271"/>
            <ac:spMk id="218" creationId="{00000000-0000-0000-0000-000000000000}"/>
          </ac:spMkLst>
        </pc:spChg>
        <pc:grpChg chg="del">
          <ac:chgData name="Farkas Péter" userId="6db9274c-19bd-46ae-ad12-c8ba9849f7dc" providerId="ADAL" clId="{B9155F11-E102-4CD1-BBC2-C85A2BDEF72E}" dt="2025-07-06T06:11:08.910" v="70" actId="478"/>
          <ac:grpSpMkLst>
            <pc:docMk/>
            <pc:sldMk cId="0" sldId="271"/>
            <ac:grpSpMk id="222" creationId="{00000000-0000-0000-0000-000000000000}"/>
          </ac:grpSpMkLst>
        </pc:grpChg>
        <pc:graphicFrameChg chg="mod modGraphic">
          <ac:chgData name="Farkas Péter" userId="6db9274c-19bd-46ae-ad12-c8ba9849f7dc" providerId="ADAL" clId="{B9155F11-E102-4CD1-BBC2-C85A2BDEF72E}" dt="2025-07-06T06:13:22.042" v="79" actId="108"/>
          <ac:graphicFrameMkLst>
            <pc:docMk/>
            <pc:sldMk cId="0" sldId="271"/>
            <ac:graphicFrameMk id="223" creationId="{00000000-0000-0000-0000-000000000000}"/>
          </ac:graphicFrameMkLst>
        </pc:graphicFrameChg>
        <pc:picChg chg="add mod">
          <ac:chgData name="Farkas Péter" userId="6db9274c-19bd-46ae-ad12-c8ba9849f7dc" providerId="ADAL" clId="{B9155F11-E102-4CD1-BBC2-C85A2BDEF72E}" dt="2025-07-06T06:14:25.246" v="93" actId="1076"/>
          <ac:picMkLst>
            <pc:docMk/>
            <pc:sldMk cId="0" sldId="271"/>
            <ac:picMk id="3" creationId="{CDE711BA-F8D2-E85B-C93E-99D6E9075091}"/>
          </ac:picMkLst>
        </pc:picChg>
      </pc:sldChg>
      <pc:sldChg chg="modSp mod">
        <pc:chgData name="Farkas Péter" userId="6db9274c-19bd-46ae-ad12-c8ba9849f7dc" providerId="ADAL" clId="{B9155F11-E102-4CD1-BBC2-C85A2BDEF72E}" dt="2025-07-06T06:15:31.203" v="97" actId="20577"/>
        <pc:sldMkLst>
          <pc:docMk/>
          <pc:sldMk cId="0" sldId="273"/>
        </pc:sldMkLst>
        <pc:spChg chg="mod">
          <ac:chgData name="Farkas Péter" userId="6db9274c-19bd-46ae-ad12-c8ba9849f7dc" providerId="ADAL" clId="{B9155F11-E102-4CD1-BBC2-C85A2BDEF72E}" dt="2025-07-06T06:15:31.203" v="97" actId="20577"/>
          <ac:spMkLst>
            <pc:docMk/>
            <pc:sldMk cId="0" sldId="273"/>
            <ac:spMk id="237" creationId="{00000000-0000-0000-0000-000000000000}"/>
          </ac:spMkLst>
        </pc:spChg>
        <pc:spChg chg="mod">
          <ac:chgData name="Farkas Péter" userId="6db9274c-19bd-46ae-ad12-c8ba9849f7dc" providerId="ADAL" clId="{B9155F11-E102-4CD1-BBC2-C85A2BDEF72E}" dt="2025-07-06T06:08:33.257" v="14" actId="20577"/>
          <ac:spMkLst>
            <pc:docMk/>
            <pc:sldMk cId="0" sldId="273"/>
            <ac:spMk id="252" creationId="{00000000-0000-0000-0000-000000000000}"/>
          </ac:spMkLst>
        </pc:spChg>
        <pc:grpChg chg="mod">
          <ac:chgData name="Farkas Péter" userId="6db9274c-19bd-46ae-ad12-c8ba9849f7dc" providerId="ADAL" clId="{B9155F11-E102-4CD1-BBC2-C85A2BDEF72E}" dt="2025-07-06T06:08:20.803" v="12" actId="1076"/>
          <ac:grpSpMkLst>
            <pc:docMk/>
            <pc:sldMk cId="0" sldId="273"/>
            <ac:grpSpMk id="253" creationId="{00000000-0000-0000-0000-000000000000}"/>
          </ac:grpSpMkLst>
        </pc:grpChg>
        <pc:graphicFrameChg chg="mod modGraphic">
          <ac:chgData name="Farkas Péter" userId="6db9274c-19bd-46ae-ad12-c8ba9849f7dc" providerId="ADAL" clId="{B9155F11-E102-4CD1-BBC2-C85A2BDEF72E}" dt="2025-07-06T06:10:47.869" v="69" actId="20577"/>
          <ac:graphicFrameMkLst>
            <pc:docMk/>
            <pc:sldMk cId="0" sldId="273"/>
            <ac:graphicFrameMk id="254" creationId="{00000000-0000-0000-0000-000000000000}"/>
          </ac:graphicFrameMkLst>
        </pc:graphicFrameChg>
      </pc:sldChg>
      <pc:sldChg chg="delSp modSp mod">
        <pc:chgData name="Farkas Péter" userId="6db9274c-19bd-46ae-ad12-c8ba9849f7dc" providerId="ADAL" clId="{B9155F11-E102-4CD1-BBC2-C85A2BDEF72E}" dt="2025-07-06T06:16:32.506" v="138" actId="6549"/>
        <pc:sldMkLst>
          <pc:docMk/>
          <pc:sldMk cId="0" sldId="283"/>
        </pc:sldMkLst>
        <pc:spChg chg="mod">
          <ac:chgData name="Farkas Péter" userId="6db9274c-19bd-46ae-ad12-c8ba9849f7dc" providerId="ADAL" clId="{B9155F11-E102-4CD1-BBC2-C85A2BDEF72E}" dt="2025-07-06T06:16:32.506" v="138" actId="6549"/>
          <ac:spMkLst>
            <pc:docMk/>
            <pc:sldMk cId="0" sldId="283"/>
            <ac:spMk id="384" creationId="{00000000-0000-0000-0000-000000000000}"/>
          </ac:spMkLst>
        </pc:spChg>
        <pc:grpChg chg="del">
          <ac:chgData name="Farkas Péter" userId="6db9274c-19bd-46ae-ad12-c8ba9849f7dc" providerId="ADAL" clId="{B9155F11-E102-4CD1-BBC2-C85A2BDEF72E}" dt="2025-07-06T06:16:09.398" v="98" actId="478"/>
          <ac:grpSpMkLst>
            <pc:docMk/>
            <pc:sldMk cId="0" sldId="283"/>
            <ac:grpSpMk id="391" creationId="{00000000-0000-0000-0000-000000000000}"/>
          </ac:grpSpMkLst>
        </pc:grpChg>
      </pc:sldChg>
      <pc:sldChg chg="modSp mod">
        <pc:chgData name="Farkas Péter" userId="6db9274c-19bd-46ae-ad12-c8ba9849f7dc" providerId="ADAL" clId="{B9155F11-E102-4CD1-BBC2-C85A2BDEF72E}" dt="2025-07-06T06:16:56.633" v="176" actId="13926"/>
        <pc:sldMkLst>
          <pc:docMk/>
          <pc:sldMk cId="0" sldId="284"/>
        </pc:sldMkLst>
        <pc:spChg chg="mod">
          <ac:chgData name="Farkas Péter" userId="6db9274c-19bd-46ae-ad12-c8ba9849f7dc" providerId="ADAL" clId="{B9155F11-E102-4CD1-BBC2-C85A2BDEF72E}" dt="2025-07-06T06:16:56.633" v="176" actId="13926"/>
          <ac:spMkLst>
            <pc:docMk/>
            <pc:sldMk cId="0" sldId="284"/>
            <ac:spMk id="3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1130" latinLnBrk="0">
      <a:defRPr sz="1200">
        <a:latin typeface="+mj-lt"/>
        <a:ea typeface="+mj-ea"/>
        <a:cs typeface="+mj-cs"/>
        <a:sym typeface="Calibri"/>
      </a:defRPr>
    </a:lvl1pPr>
    <a:lvl2pPr indent="228600" defTabSz="821130" latinLnBrk="0">
      <a:defRPr sz="1200">
        <a:latin typeface="+mj-lt"/>
        <a:ea typeface="+mj-ea"/>
        <a:cs typeface="+mj-cs"/>
        <a:sym typeface="Calibri"/>
      </a:defRPr>
    </a:lvl2pPr>
    <a:lvl3pPr indent="457200" defTabSz="821130" latinLnBrk="0">
      <a:defRPr sz="1200">
        <a:latin typeface="+mj-lt"/>
        <a:ea typeface="+mj-ea"/>
        <a:cs typeface="+mj-cs"/>
        <a:sym typeface="Calibri"/>
      </a:defRPr>
    </a:lvl3pPr>
    <a:lvl4pPr indent="685800" defTabSz="821130" latinLnBrk="0">
      <a:defRPr sz="1200">
        <a:latin typeface="+mj-lt"/>
        <a:ea typeface="+mj-ea"/>
        <a:cs typeface="+mj-cs"/>
        <a:sym typeface="Calibri"/>
      </a:defRPr>
    </a:lvl4pPr>
    <a:lvl5pPr indent="914400" defTabSz="821130" latinLnBrk="0">
      <a:defRPr sz="1200">
        <a:latin typeface="+mj-lt"/>
        <a:ea typeface="+mj-ea"/>
        <a:cs typeface="+mj-cs"/>
        <a:sym typeface="Calibri"/>
      </a:defRPr>
    </a:lvl5pPr>
    <a:lvl6pPr indent="1143000" defTabSz="821130" latinLnBrk="0">
      <a:defRPr sz="1200">
        <a:latin typeface="+mj-lt"/>
        <a:ea typeface="+mj-ea"/>
        <a:cs typeface="+mj-cs"/>
        <a:sym typeface="Calibri"/>
      </a:defRPr>
    </a:lvl6pPr>
    <a:lvl7pPr indent="1371600" defTabSz="821130" latinLnBrk="0">
      <a:defRPr sz="1200">
        <a:latin typeface="+mj-lt"/>
        <a:ea typeface="+mj-ea"/>
        <a:cs typeface="+mj-cs"/>
        <a:sym typeface="Calibri"/>
      </a:defRPr>
    </a:lvl7pPr>
    <a:lvl8pPr indent="1600200" defTabSz="821130" latinLnBrk="0">
      <a:defRPr sz="1200">
        <a:latin typeface="+mj-lt"/>
        <a:ea typeface="+mj-ea"/>
        <a:cs typeface="+mj-cs"/>
        <a:sym typeface="Calibri"/>
      </a:defRPr>
    </a:lvl8pPr>
    <a:lvl9pPr indent="1828800" defTabSz="82113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425575" y="1049877"/>
            <a:ext cx="8553450" cy="2233404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425575" y="3369407"/>
            <a:ext cx="8553450" cy="154883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200"/>
            </a:lvl1pPr>
            <a:lvl2pPr marL="0" indent="0" algn="ctr">
              <a:buSzTx/>
              <a:buFontTx/>
              <a:buNone/>
              <a:defRPr sz="2200"/>
            </a:lvl2pPr>
            <a:lvl3pPr marL="0" indent="0" algn="ctr">
              <a:buSzTx/>
              <a:buFontTx/>
              <a:buNone/>
              <a:defRPr sz="2200"/>
            </a:lvl3pPr>
            <a:lvl4pPr marL="0" indent="0" algn="ctr">
              <a:buSzTx/>
              <a:buFontTx/>
              <a:buNone/>
              <a:defRPr sz="2200"/>
            </a:lvl4pPr>
            <a:lvl5pPr marL="0" indent="0" algn="ctr">
              <a:buSzTx/>
              <a:buFontTx/>
              <a:buNone/>
              <a:defRPr sz="2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93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eltekst"/>
          <p:cNvSpPr txBox="1">
            <a:spLocks noGrp="1"/>
          </p:cNvSpPr>
          <p:nvPr>
            <p:ph type="title"/>
          </p:nvPr>
        </p:nvSpPr>
        <p:spPr>
          <a:xfrm>
            <a:off x="8161417" y="341544"/>
            <a:ext cx="2459120" cy="543649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0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784064" y="341544"/>
            <a:ext cx="7234797" cy="5436493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778126" y="1599317"/>
            <a:ext cx="9836468" cy="2668499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r>
              <a:t>Titeltekst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78126" y="4293060"/>
            <a:ext cx="9836468" cy="140330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2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2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2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2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20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784064" y="1707719"/>
            <a:ext cx="4846959" cy="4070316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xfrm>
            <a:off x="785550" y="341544"/>
            <a:ext cx="9836471" cy="1239954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85552" y="1572588"/>
            <a:ext cx="4824680" cy="77070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200" b="1"/>
            </a:lvl1pPr>
            <a:lvl2pPr marL="0" indent="0">
              <a:buSzTx/>
              <a:buFontTx/>
              <a:buNone/>
              <a:defRPr sz="2200" b="1"/>
            </a:lvl2pPr>
            <a:lvl3pPr marL="0" indent="0">
              <a:buSzTx/>
              <a:buFontTx/>
              <a:buNone/>
              <a:defRPr sz="2200" b="1"/>
            </a:lvl3pPr>
            <a:lvl4pPr marL="0" indent="0">
              <a:buSzTx/>
              <a:buFontTx/>
              <a:buNone/>
              <a:defRPr sz="2200" b="1"/>
            </a:lvl4pPr>
            <a:lvl5pPr marL="0" indent="0">
              <a:buSzTx/>
              <a:buFontTx/>
              <a:buNone/>
              <a:defRPr sz="22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Rechthoek"/>
          <p:cNvSpPr>
            <a:spLocks noGrp="1"/>
          </p:cNvSpPr>
          <p:nvPr>
            <p:ph type="body" sz="quarter" idx="21"/>
          </p:nvPr>
        </p:nvSpPr>
        <p:spPr>
          <a:xfrm>
            <a:off x="5773577" y="1572588"/>
            <a:ext cx="4848443" cy="77070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785552" y="427672"/>
            <a:ext cx="3678281" cy="1496854"/>
          </a:xfrm>
          <a:prstGeom prst="rect">
            <a:avLst/>
          </a:prstGeom>
        </p:spPr>
        <p:txBody>
          <a:bodyPr anchor="b"/>
          <a:lstStyle>
            <a:lvl1pPr>
              <a:defRPr sz="2900"/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4848440" y="923653"/>
            <a:ext cx="5773582" cy="4558875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 marL="666168" indent="-238503">
              <a:defRPr sz="2900"/>
            </a:lvl2pPr>
            <a:lvl3pPr marL="1137198" indent="-281869">
              <a:defRPr sz="2900"/>
            </a:lvl3pPr>
            <a:lvl4pPr marL="1627502" indent="-344506">
              <a:defRPr sz="2900"/>
            </a:lvl4pPr>
            <a:lvl5pPr marL="2055166" indent="-344507">
              <a:defRPr sz="29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Rechthoek"/>
          <p:cNvSpPr>
            <a:spLocks noGrp="1"/>
          </p:cNvSpPr>
          <p:nvPr>
            <p:ph type="body" sz="quarter" idx="21"/>
          </p:nvPr>
        </p:nvSpPr>
        <p:spPr>
          <a:xfrm>
            <a:off x="785552" y="1924524"/>
            <a:ext cx="3678280" cy="35654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785552" y="427672"/>
            <a:ext cx="3678281" cy="1496854"/>
          </a:xfrm>
          <a:prstGeom prst="rect">
            <a:avLst/>
          </a:prstGeom>
        </p:spPr>
        <p:txBody>
          <a:bodyPr anchor="b"/>
          <a:lstStyle>
            <a:lvl1pPr>
              <a:defRPr sz="2900"/>
            </a:lvl1pPr>
          </a:lstStyle>
          <a:p>
            <a:r>
              <a:t>Titeltekst</a:t>
            </a:r>
          </a:p>
        </p:txBody>
      </p:sp>
      <p:sp>
        <p:nvSpPr>
          <p:cNvPr id="83" name="Afbeelding"/>
          <p:cNvSpPr>
            <a:spLocks noGrp="1"/>
          </p:cNvSpPr>
          <p:nvPr>
            <p:ph type="pic" sz="half" idx="21"/>
          </p:nvPr>
        </p:nvSpPr>
        <p:spPr>
          <a:xfrm>
            <a:off x="4848440" y="923653"/>
            <a:ext cx="5773582" cy="45588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85552" y="1924524"/>
            <a:ext cx="3678281" cy="35654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/>
            </a:lvl1pPr>
            <a:lvl2pPr marL="0" indent="0">
              <a:buSzTx/>
              <a:buFontTx/>
              <a:buNone/>
              <a:defRPr sz="1400"/>
            </a:lvl2pPr>
            <a:lvl3pPr marL="0" indent="0">
              <a:buSzTx/>
              <a:buFontTx/>
              <a:buNone/>
              <a:defRPr sz="1400"/>
            </a:lvl3pPr>
            <a:lvl4pPr marL="0" indent="0">
              <a:buSzTx/>
              <a:buFontTx/>
              <a:buNone/>
              <a:defRPr sz="1400"/>
            </a:lvl4pPr>
            <a:lvl5pPr marL="0" indent="0">
              <a:buSzTx/>
              <a:buFontTx/>
              <a:buNone/>
              <a:defRPr sz="1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784064" y="341544"/>
            <a:ext cx="9836471" cy="1239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784064" y="1707719"/>
            <a:ext cx="9836471" cy="4070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0374787" y="6003757"/>
            <a:ext cx="245747" cy="22570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1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85532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85532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85532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85532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85532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85532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85532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85532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85532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13832" marR="0" indent="-213832" algn="l" defTabSz="855328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80374" marR="0" indent="-252710" algn="l" defTabSz="855328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164198" marR="0" indent="-308866" algn="l" defTabSz="855328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630471" marR="0" indent="-347475" algn="l" defTabSz="855328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58136" marR="0" indent="-347477" algn="l" defTabSz="855328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485800" marR="0" indent="-347477" algn="l" defTabSz="855328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13465" marR="0" indent="-347477" algn="l" defTabSz="855328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341132" marR="0" indent="-347477" algn="l" defTabSz="855328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768795" marR="0" indent="-347476" algn="l" defTabSz="855328" rtl="0" latinLnBrk="0">
        <a:lnSpc>
          <a:spcPct val="90000"/>
        </a:lnSpc>
        <a:spcBef>
          <a:spcPts val="900"/>
        </a:spcBef>
        <a:spcAft>
          <a:spcPts val="0"/>
        </a:spcAft>
        <a:buClrTx/>
        <a:buSzPct val="100000"/>
        <a:buFont typeface="Arial"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8211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8211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8211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8211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8211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8211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8211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8211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8211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pp.navionics.com/#boating@15&amp;key=yka~GccbmB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ebapp.navionics.com/#boating@15&amp;key=sar}GakjlB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ebapp.navionics.com/#boating@15&amp;key=gz~}Gepsm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pp.navionics.com/#boating@15&amp;key=sar}GakjlB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2.jpeg" descr="image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04600" cy="6415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tart procedure endurance, Ton’s race, slalom &amp; matchrace:…"/>
          <p:cNvSpPr txBox="1"/>
          <p:nvPr/>
        </p:nvSpPr>
        <p:spPr>
          <a:xfrm>
            <a:off x="981171" y="925399"/>
            <a:ext cx="9918905" cy="48018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Start procedure endurance, Ton’s race, slalom &amp; matchrace:</a:t>
            </a:r>
          </a:p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Go to waiting area</a:t>
            </a:r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Pass by starting line &amp; be acknowledged</a:t>
            </a:r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1 min to start =           + </a:t>
            </a:r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Start =</a:t>
            </a:r>
          </a:p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Finish = </a:t>
            </a:r>
          </a:p>
        </p:txBody>
      </p:sp>
      <p:sp>
        <p:nvSpPr>
          <p:cNvPr id="172" name="Megafoon"/>
          <p:cNvSpPr/>
          <p:nvPr/>
        </p:nvSpPr>
        <p:spPr>
          <a:xfrm>
            <a:off x="4877489" y="3576230"/>
            <a:ext cx="1051377" cy="532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8" y="0"/>
                </a:moveTo>
                <a:lnTo>
                  <a:pt x="1296" y="8342"/>
                </a:lnTo>
                <a:lnTo>
                  <a:pt x="1296" y="7965"/>
                </a:lnTo>
                <a:cubicBezTo>
                  <a:pt x="1296" y="7822"/>
                  <a:pt x="1235" y="7702"/>
                  <a:pt x="1163" y="7702"/>
                </a:cubicBezTo>
                <a:lnTo>
                  <a:pt x="132" y="7702"/>
                </a:lnTo>
                <a:cubicBezTo>
                  <a:pt x="59" y="7702"/>
                  <a:pt x="0" y="7822"/>
                  <a:pt x="0" y="7965"/>
                </a:cubicBezTo>
                <a:lnTo>
                  <a:pt x="0" y="13572"/>
                </a:lnTo>
                <a:cubicBezTo>
                  <a:pt x="0" y="13715"/>
                  <a:pt x="59" y="13831"/>
                  <a:pt x="132" y="13831"/>
                </a:cubicBezTo>
                <a:lnTo>
                  <a:pt x="1163" y="13831"/>
                </a:lnTo>
                <a:cubicBezTo>
                  <a:pt x="1235" y="13831"/>
                  <a:pt x="1296" y="13715"/>
                  <a:pt x="1296" y="13572"/>
                </a:cubicBezTo>
                <a:lnTo>
                  <a:pt x="1296" y="13258"/>
                </a:lnTo>
                <a:lnTo>
                  <a:pt x="4868" y="14871"/>
                </a:lnTo>
                <a:cubicBezTo>
                  <a:pt x="4831" y="15727"/>
                  <a:pt x="4856" y="17088"/>
                  <a:pt x="5246" y="18369"/>
                </a:cubicBezTo>
                <a:cubicBezTo>
                  <a:pt x="5666" y="19743"/>
                  <a:pt x="6385" y="20665"/>
                  <a:pt x="7391" y="21110"/>
                </a:cubicBezTo>
                <a:cubicBezTo>
                  <a:pt x="7411" y="21118"/>
                  <a:pt x="7709" y="21237"/>
                  <a:pt x="8130" y="21237"/>
                </a:cubicBezTo>
                <a:cubicBezTo>
                  <a:pt x="8379" y="21237"/>
                  <a:pt x="8670" y="21198"/>
                  <a:pt x="8972" y="21067"/>
                </a:cubicBezTo>
                <a:cubicBezTo>
                  <a:pt x="9689" y="20757"/>
                  <a:pt x="10583" y="19899"/>
                  <a:pt x="10999" y="17636"/>
                </a:cubicBezTo>
                <a:lnTo>
                  <a:pt x="19788" y="21600"/>
                </a:lnTo>
                <a:cubicBezTo>
                  <a:pt x="19788" y="21600"/>
                  <a:pt x="21349" y="19032"/>
                  <a:pt x="21600" y="10803"/>
                </a:cubicBezTo>
                <a:lnTo>
                  <a:pt x="21360" y="10800"/>
                </a:lnTo>
                <a:lnTo>
                  <a:pt x="21600" y="10797"/>
                </a:lnTo>
                <a:cubicBezTo>
                  <a:pt x="21349" y="2568"/>
                  <a:pt x="19788" y="0"/>
                  <a:pt x="19788" y="0"/>
                </a:cubicBezTo>
                <a:close/>
                <a:moveTo>
                  <a:pt x="5884" y="15327"/>
                </a:moveTo>
                <a:lnTo>
                  <a:pt x="9983" y="17176"/>
                </a:lnTo>
                <a:cubicBezTo>
                  <a:pt x="9401" y="19745"/>
                  <a:pt x="7796" y="19199"/>
                  <a:pt x="7607" y="19125"/>
                </a:cubicBezTo>
                <a:cubicBezTo>
                  <a:pt x="6898" y="18811"/>
                  <a:pt x="6403" y="18209"/>
                  <a:pt x="6132" y="17336"/>
                </a:cubicBezTo>
                <a:cubicBezTo>
                  <a:pt x="5918" y="16643"/>
                  <a:pt x="5877" y="15882"/>
                  <a:pt x="5884" y="1532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73" name="Vlag"/>
          <p:cNvSpPr/>
          <p:nvPr/>
        </p:nvSpPr>
        <p:spPr>
          <a:xfrm>
            <a:off x="6486847" y="3517955"/>
            <a:ext cx="559588" cy="725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5" y="0"/>
                </a:moveTo>
                <a:cubicBezTo>
                  <a:pt x="616" y="0"/>
                  <a:pt x="0" y="475"/>
                  <a:pt x="0" y="1069"/>
                </a:cubicBezTo>
                <a:cubicBezTo>
                  <a:pt x="0" y="1490"/>
                  <a:pt x="321" y="1855"/>
                  <a:pt x="782" y="2028"/>
                </a:cubicBezTo>
                <a:lnTo>
                  <a:pt x="782" y="21600"/>
                </a:lnTo>
                <a:lnTo>
                  <a:pt x="1993" y="21600"/>
                </a:lnTo>
                <a:lnTo>
                  <a:pt x="1993" y="2023"/>
                </a:lnTo>
                <a:cubicBezTo>
                  <a:pt x="2454" y="1850"/>
                  <a:pt x="2769" y="1490"/>
                  <a:pt x="2769" y="1069"/>
                </a:cubicBezTo>
                <a:cubicBezTo>
                  <a:pt x="2769" y="481"/>
                  <a:pt x="2155" y="0"/>
                  <a:pt x="1385" y="0"/>
                </a:cubicBezTo>
                <a:close/>
                <a:moveTo>
                  <a:pt x="6999" y="2126"/>
                </a:moveTo>
                <a:cubicBezTo>
                  <a:pt x="4468" y="2126"/>
                  <a:pt x="2565" y="2616"/>
                  <a:pt x="2565" y="2616"/>
                </a:cubicBezTo>
                <a:lnTo>
                  <a:pt x="2565" y="13368"/>
                </a:lnTo>
                <a:cubicBezTo>
                  <a:pt x="2565" y="13368"/>
                  <a:pt x="4468" y="12878"/>
                  <a:pt x="6999" y="12878"/>
                </a:cubicBezTo>
                <a:cubicBezTo>
                  <a:pt x="9530" y="12878"/>
                  <a:pt x="12210" y="14253"/>
                  <a:pt x="14916" y="14253"/>
                </a:cubicBezTo>
                <a:cubicBezTo>
                  <a:pt x="17622" y="14253"/>
                  <a:pt x="21600" y="13368"/>
                  <a:pt x="21600" y="13368"/>
                </a:cubicBezTo>
                <a:lnTo>
                  <a:pt x="21600" y="2616"/>
                </a:lnTo>
                <a:cubicBezTo>
                  <a:pt x="21600" y="2616"/>
                  <a:pt x="17615" y="3501"/>
                  <a:pt x="14916" y="3501"/>
                </a:cubicBezTo>
                <a:cubicBezTo>
                  <a:pt x="12217" y="3501"/>
                  <a:pt x="9530" y="2126"/>
                  <a:pt x="6999" y="2126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74" name="Pijl 11"/>
          <p:cNvSpPr/>
          <p:nvPr/>
        </p:nvSpPr>
        <p:spPr>
          <a:xfrm rot="16200000">
            <a:off x="7177698" y="3651591"/>
            <a:ext cx="507189" cy="381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FFFFFF"/>
          </a:solidFill>
          <a:ln w="508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75" name="Megafoon"/>
          <p:cNvSpPr/>
          <p:nvPr/>
        </p:nvSpPr>
        <p:spPr>
          <a:xfrm>
            <a:off x="4890189" y="4452530"/>
            <a:ext cx="1051377" cy="532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8" y="0"/>
                </a:moveTo>
                <a:lnTo>
                  <a:pt x="1296" y="8342"/>
                </a:lnTo>
                <a:lnTo>
                  <a:pt x="1296" y="7965"/>
                </a:lnTo>
                <a:cubicBezTo>
                  <a:pt x="1296" y="7822"/>
                  <a:pt x="1235" y="7702"/>
                  <a:pt x="1163" y="7702"/>
                </a:cubicBezTo>
                <a:lnTo>
                  <a:pt x="132" y="7702"/>
                </a:lnTo>
                <a:cubicBezTo>
                  <a:pt x="59" y="7702"/>
                  <a:pt x="0" y="7822"/>
                  <a:pt x="0" y="7965"/>
                </a:cubicBezTo>
                <a:lnTo>
                  <a:pt x="0" y="13572"/>
                </a:lnTo>
                <a:cubicBezTo>
                  <a:pt x="0" y="13715"/>
                  <a:pt x="59" y="13831"/>
                  <a:pt x="132" y="13831"/>
                </a:cubicBezTo>
                <a:lnTo>
                  <a:pt x="1163" y="13831"/>
                </a:lnTo>
                <a:cubicBezTo>
                  <a:pt x="1235" y="13831"/>
                  <a:pt x="1296" y="13715"/>
                  <a:pt x="1296" y="13572"/>
                </a:cubicBezTo>
                <a:lnTo>
                  <a:pt x="1296" y="13258"/>
                </a:lnTo>
                <a:lnTo>
                  <a:pt x="4868" y="14871"/>
                </a:lnTo>
                <a:cubicBezTo>
                  <a:pt x="4831" y="15727"/>
                  <a:pt x="4856" y="17088"/>
                  <a:pt x="5246" y="18369"/>
                </a:cubicBezTo>
                <a:cubicBezTo>
                  <a:pt x="5666" y="19743"/>
                  <a:pt x="6385" y="20665"/>
                  <a:pt x="7391" y="21110"/>
                </a:cubicBezTo>
                <a:cubicBezTo>
                  <a:pt x="7411" y="21118"/>
                  <a:pt x="7709" y="21237"/>
                  <a:pt x="8130" y="21237"/>
                </a:cubicBezTo>
                <a:cubicBezTo>
                  <a:pt x="8379" y="21237"/>
                  <a:pt x="8670" y="21198"/>
                  <a:pt x="8972" y="21067"/>
                </a:cubicBezTo>
                <a:cubicBezTo>
                  <a:pt x="9689" y="20757"/>
                  <a:pt x="10583" y="19899"/>
                  <a:pt x="10999" y="17636"/>
                </a:cubicBezTo>
                <a:lnTo>
                  <a:pt x="19788" y="21600"/>
                </a:lnTo>
                <a:cubicBezTo>
                  <a:pt x="19788" y="21600"/>
                  <a:pt x="21349" y="19032"/>
                  <a:pt x="21600" y="10803"/>
                </a:cubicBezTo>
                <a:lnTo>
                  <a:pt x="21360" y="10800"/>
                </a:lnTo>
                <a:lnTo>
                  <a:pt x="21600" y="10797"/>
                </a:lnTo>
                <a:cubicBezTo>
                  <a:pt x="21349" y="2568"/>
                  <a:pt x="19788" y="0"/>
                  <a:pt x="19788" y="0"/>
                </a:cubicBezTo>
                <a:close/>
                <a:moveTo>
                  <a:pt x="5884" y="15327"/>
                </a:moveTo>
                <a:lnTo>
                  <a:pt x="9983" y="17176"/>
                </a:lnTo>
                <a:cubicBezTo>
                  <a:pt x="9401" y="19745"/>
                  <a:pt x="7796" y="19199"/>
                  <a:pt x="7607" y="19125"/>
                </a:cubicBezTo>
                <a:cubicBezTo>
                  <a:pt x="6898" y="18811"/>
                  <a:pt x="6403" y="18209"/>
                  <a:pt x="6132" y="17336"/>
                </a:cubicBezTo>
                <a:cubicBezTo>
                  <a:pt x="5918" y="16643"/>
                  <a:pt x="5877" y="15882"/>
                  <a:pt x="5884" y="1532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76" name="Vlag"/>
          <p:cNvSpPr/>
          <p:nvPr/>
        </p:nvSpPr>
        <p:spPr>
          <a:xfrm>
            <a:off x="6499547" y="4356155"/>
            <a:ext cx="559588" cy="725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5" y="0"/>
                </a:moveTo>
                <a:cubicBezTo>
                  <a:pt x="616" y="0"/>
                  <a:pt x="0" y="475"/>
                  <a:pt x="0" y="1069"/>
                </a:cubicBezTo>
                <a:cubicBezTo>
                  <a:pt x="0" y="1490"/>
                  <a:pt x="321" y="1855"/>
                  <a:pt x="782" y="2028"/>
                </a:cubicBezTo>
                <a:lnTo>
                  <a:pt x="782" y="21600"/>
                </a:lnTo>
                <a:lnTo>
                  <a:pt x="1993" y="21600"/>
                </a:lnTo>
                <a:lnTo>
                  <a:pt x="1993" y="2023"/>
                </a:lnTo>
                <a:cubicBezTo>
                  <a:pt x="2454" y="1850"/>
                  <a:pt x="2769" y="1490"/>
                  <a:pt x="2769" y="1069"/>
                </a:cubicBezTo>
                <a:cubicBezTo>
                  <a:pt x="2769" y="481"/>
                  <a:pt x="2155" y="0"/>
                  <a:pt x="1385" y="0"/>
                </a:cubicBezTo>
                <a:close/>
                <a:moveTo>
                  <a:pt x="6999" y="2126"/>
                </a:moveTo>
                <a:cubicBezTo>
                  <a:pt x="4468" y="2126"/>
                  <a:pt x="2565" y="2616"/>
                  <a:pt x="2565" y="2616"/>
                </a:cubicBezTo>
                <a:lnTo>
                  <a:pt x="2565" y="13368"/>
                </a:lnTo>
                <a:cubicBezTo>
                  <a:pt x="2565" y="13368"/>
                  <a:pt x="4468" y="12878"/>
                  <a:pt x="6999" y="12878"/>
                </a:cubicBezTo>
                <a:cubicBezTo>
                  <a:pt x="9530" y="12878"/>
                  <a:pt x="12210" y="14253"/>
                  <a:pt x="14916" y="14253"/>
                </a:cubicBezTo>
                <a:cubicBezTo>
                  <a:pt x="17622" y="14253"/>
                  <a:pt x="21600" y="13368"/>
                  <a:pt x="21600" y="13368"/>
                </a:cubicBezTo>
                <a:lnTo>
                  <a:pt x="21600" y="2616"/>
                </a:lnTo>
                <a:cubicBezTo>
                  <a:pt x="21600" y="2616"/>
                  <a:pt x="17615" y="3501"/>
                  <a:pt x="14916" y="3501"/>
                </a:cubicBezTo>
                <a:cubicBezTo>
                  <a:pt x="12217" y="3501"/>
                  <a:pt x="9530" y="2126"/>
                  <a:pt x="6999" y="2126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77" name="Pijl 11"/>
          <p:cNvSpPr/>
          <p:nvPr/>
        </p:nvSpPr>
        <p:spPr>
          <a:xfrm rot="5400000">
            <a:off x="7190398" y="4527891"/>
            <a:ext cx="507189" cy="381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FFFFFF"/>
          </a:solidFill>
          <a:ln w="508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78" name="Megafoon"/>
          <p:cNvSpPr/>
          <p:nvPr/>
        </p:nvSpPr>
        <p:spPr>
          <a:xfrm>
            <a:off x="4890189" y="5316130"/>
            <a:ext cx="1051377" cy="532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8" y="0"/>
                </a:moveTo>
                <a:lnTo>
                  <a:pt x="1296" y="8342"/>
                </a:lnTo>
                <a:lnTo>
                  <a:pt x="1296" y="7965"/>
                </a:lnTo>
                <a:cubicBezTo>
                  <a:pt x="1296" y="7822"/>
                  <a:pt x="1235" y="7702"/>
                  <a:pt x="1163" y="7702"/>
                </a:cubicBezTo>
                <a:lnTo>
                  <a:pt x="132" y="7702"/>
                </a:lnTo>
                <a:cubicBezTo>
                  <a:pt x="59" y="7702"/>
                  <a:pt x="0" y="7822"/>
                  <a:pt x="0" y="7965"/>
                </a:cubicBezTo>
                <a:lnTo>
                  <a:pt x="0" y="13572"/>
                </a:lnTo>
                <a:cubicBezTo>
                  <a:pt x="0" y="13715"/>
                  <a:pt x="59" y="13831"/>
                  <a:pt x="132" y="13831"/>
                </a:cubicBezTo>
                <a:lnTo>
                  <a:pt x="1163" y="13831"/>
                </a:lnTo>
                <a:cubicBezTo>
                  <a:pt x="1235" y="13831"/>
                  <a:pt x="1296" y="13715"/>
                  <a:pt x="1296" y="13572"/>
                </a:cubicBezTo>
                <a:lnTo>
                  <a:pt x="1296" y="13258"/>
                </a:lnTo>
                <a:lnTo>
                  <a:pt x="4868" y="14871"/>
                </a:lnTo>
                <a:cubicBezTo>
                  <a:pt x="4831" y="15727"/>
                  <a:pt x="4856" y="17088"/>
                  <a:pt x="5246" y="18369"/>
                </a:cubicBezTo>
                <a:cubicBezTo>
                  <a:pt x="5666" y="19743"/>
                  <a:pt x="6385" y="20665"/>
                  <a:pt x="7391" y="21110"/>
                </a:cubicBezTo>
                <a:cubicBezTo>
                  <a:pt x="7411" y="21118"/>
                  <a:pt x="7709" y="21237"/>
                  <a:pt x="8130" y="21237"/>
                </a:cubicBezTo>
                <a:cubicBezTo>
                  <a:pt x="8379" y="21237"/>
                  <a:pt x="8670" y="21198"/>
                  <a:pt x="8972" y="21067"/>
                </a:cubicBezTo>
                <a:cubicBezTo>
                  <a:pt x="9689" y="20757"/>
                  <a:pt x="10583" y="19899"/>
                  <a:pt x="10999" y="17636"/>
                </a:cubicBezTo>
                <a:lnTo>
                  <a:pt x="19788" y="21600"/>
                </a:lnTo>
                <a:cubicBezTo>
                  <a:pt x="19788" y="21600"/>
                  <a:pt x="21349" y="19032"/>
                  <a:pt x="21600" y="10803"/>
                </a:cubicBezTo>
                <a:lnTo>
                  <a:pt x="21360" y="10800"/>
                </a:lnTo>
                <a:lnTo>
                  <a:pt x="21600" y="10797"/>
                </a:lnTo>
                <a:cubicBezTo>
                  <a:pt x="21349" y="2568"/>
                  <a:pt x="19788" y="0"/>
                  <a:pt x="19788" y="0"/>
                </a:cubicBezTo>
                <a:close/>
                <a:moveTo>
                  <a:pt x="5884" y="15327"/>
                </a:moveTo>
                <a:lnTo>
                  <a:pt x="9983" y="17176"/>
                </a:lnTo>
                <a:cubicBezTo>
                  <a:pt x="9401" y="19745"/>
                  <a:pt x="7796" y="19199"/>
                  <a:pt x="7607" y="19125"/>
                </a:cubicBezTo>
                <a:cubicBezTo>
                  <a:pt x="6898" y="18811"/>
                  <a:pt x="6403" y="18209"/>
                  <a:pt x="6132" y="17336"/>
                </a:cubicBezTo>
                <a:cubicBezTo>
                  <a:pt x="5918" y="16643"/>
                  <a:pt x="5877" y="15882"/>
                  <a:pt x="5884" y="1532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79" name="+"/>
          <p:cNvSpPr txBox="1"/>
          <p:nvPr/>
        </p:nvSpPr>
        <p:spPr>
          <a:xfrm>
            <a:off x="6051844" y="4400336"/>
            <a:ext cx="337423" cy="63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+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tart procedure top speed:…"/>
          <p:cNvSpPr txBox="1"/>
          <p:nvPr/>
        </p:nvSpPr>
        <p:spPr>
          <a:xfrm>
            <a:off x="981171" y="925400"/>
            <a:ext cx="9918905" cy="428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Start procedure top speed:</a:t>
            </a:r>
          </a:p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Go to waiting area</a:t>
            </a:r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Pass by starting vessel &amp; be acknowledged</a:t>
            </a:r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Time to start will be called by race official </a:t>
            </a:r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Start =</a:t>
            </a:r>
          </a:p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Finish = </a:t>
            </a:r>
          </a:p>
        </p:txBody>
      </p:sp>
      <p:sp>
        <p:nvSpPr>
          <p:cNvPr id="182" name="Megafoon"/>
          <p:cNvSpPr/>
          <p:nvPr/>
        </p:nvSpPr>
        <p:spPr>
          <a:xfrm>
            <a:off x="3848789" y="3677830"/>
            <a:ext cx="1051377" cy="532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8" y="0"/>
                </a:moveTo>
                <a:lnTo>
                  <a:pt x="1296" y="8342"/>
                </a:lnTo>
                <a:lnTo>
                  <a:pt x="1296" y="7965"/>
                </a:lnTo>
                <a:cubicBezTo>
                  <a:pt x="1296" y="7822"/>
                  <a:pt x="1235" y="7702"/>
                  <a:pt x="1163" y="7702"/>
                </a:cubicBezTo>
                <a:lnTo>
                  <a:pt x="132" y="7702"/>
                </a:lnTo>
                <a:cubicBezTo>
                  <a:pt x="59" y="7702"/>
                  <a:pt x="0" y="7822"/>
                  <a:pt x="0" y="7965"/>
                </a:cubicBezTo>
                <a:lnTo>
                  <a:pt x="0" y="13572"/>
                </a:lnTo>
                <a:cubicBezTo>
                  <a:pt x="0" y="13715"/>
                  <a:pt x="59" y="13831"/>
                  <a:pt x="132" y="13831"/>
                </a:cubicBezTo>
                <a:lnTo>
                  <a:pt x="1163" y="13831"/>
                </a:lnTo>
                <a:cubicBezTo>
                  <a:pt x="1235" y="13831"/>
                  <a:pt x="1296" y="13715"/>
                  <a:pt x="1296" y="13572"/>
                </a:cubicBezTo>
                <a:lnTo>
                  <a:pt x="1296" y="13258"/>
                </a:lnTo>
                <a:lnTo>
                  <a:pt x="4868" y="14871"/>
                </a:lnTo>
                <a:cubicBezTo>
                  <a:pt x="4831" y="15727"/>
                  <a:pt x="4856" y="17088"/>
                  <a:pt x="5246" y="18369"/>
                </a:cubicBezTo>
                <a:cubicBezTo>
                  <a:pt x="5666" y="19743"/>
                  <a:pt x="6385" y="20665"/>
                  <a:pt x="7391" y="21110"/>
                </a:cubicBezTo>
                <a:cubicBezTo>
                  <a:pt x="7411" y="21118"/>
                  <a:pt x="7709" y="21237"/>
                  <a:pt x="8130" y="21237"/>
                </a:cubicBezTo>
                <a:cubicBezTo>
                  <a:pt x="8379" y="21237"/>
                  <a:pt x="8670" y="21198"/>
                  <a:pt x="8972" y="21067"/>
                </a:cubicBezTo>
                <a:cubicBezTo>
                  <a:pt x="9689" y="20757"/>
                  <a:pt x="10583" y="19899"/>
                  <a:pt x="10999" y="17636"/>
                </a:cubicBezTo>
                <a:lnTo>
                  <a:pt x="19788" y="21600"/>
                </a:lnTo>
                <a:cubicBezTo>
                  <a:pt x="19788" y="21600"/>
                  <a:pt x="21349" y="19032"/>
                  <a:pt x="21600" y="10803"/>
                </a:cubicBezTo>
                <a:lnTo>
                  <a:pt x="21360" y="10800"/>
                </a:lnTo>
                <a:lnTo>
                  <a:pt x="21600" y="10797"/>
                </a:lnTo>
                <a:cubicBezTo>
                  <a:pt x="21349" y="2568"/>
                  <a:pt x="19788" y="0"/>
                  <a:pt x="19788" y="0"/>
                </a:cubicBezTo>
                <a:close/>
                <a:moveTo>
                  <a:pt x="5884" y="15327"/>
                </a:moveTo>
                <a:lnTo>
                  <a:pt x="9983" y="17176"/>
                </a:lnTo>
                <a:cubicBezTo>
                  <a:pt x="9401" y="19745"/>
                  <a:pt x="7796" y="19199"/>
                  <a:pt x="7607" y="19125"/>
                </a:cubicBezTo>
                <a:cubicBezTo>
                  <a:pt x="6898" y="18811"/>
                  <a:pt x="6403" y="18209"/>
                  <a:pt x="6132" y="17336"/>
                </a:cubicBezTo>
                <a:cubicBezTo>
                  <a:pt x="5918" y="16643"/>
                  <a:pt x="5877" y="15882"/>
                  <a:pt x="5884" y="1532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83" name="Vlag"/>
          <p:cNvSpPr/>
          <p:nvPr/>
        </p:nvSpPr>
        <p:spPr>
          <a:xfrm>
            <a:off x="5458147" y="3581455"/>
            <a:ext cx="559588" cy="725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5" y="0"/>
                </a:moveTo>
                <a:cubicBezTo>
                  <a:pt x="616" y="0"/>
                  <a:pt x="0" y="475"/>
                  <a:pt x="0" y="1069"/>
                </a:cubicBezTo>
                <a:cubicBezTo>
                  <a:pt x="0" y="1490"/>
                  <a:pt x="321" y="1855"/>
                  <a:pt x="782" y="2028"/>
                </a:cubicBezTo>
                <a:lnTo>
                  <a:pt x="782" y="21600"/>
                </a:lnTo>
                <a:lnTo>
                  <a:pt x="1993" y="21600"/>
                </a:lnTo>
                <a:lnTo>
                  <a:pt x="1993" y="2023"/>
                </a:lnTo>
                <a:cubicBezTo>
                  <a:pt x="2454" y="1850"/>
                  <a:pt x="2769" y="1490"/>
                  <a:pt x="2769" y="1069"/>
                </a:cubicBezTo>
                <a:cubicBezTo>
                  <a:pt x="2769" y="481"/>
                  <a:pt x="2155" y="0"/>
                  <a:pt x="1385" y="0"/>
                </a:cubicBezTo>
                <a:close/>
                <a:moveTo>
                  <a:pt x="6999" y="2126"/>
                </a:moveTo>
                <a:cubicBezTo>
                  <a:pt x="4468" y="2126"/>
                  <a:pt x="2565" y="2616"/>
                  <a:pt x="2565" y="2616"/>
                </a:cubicBezTo>
                <a:lnTo>
                  <a:pt x="2565" y="13368"/>
                </a:lnTo>
                <a:cubicBezTo>
                  <a:pt x="2565" y="13368"/>
                  <a:pt x="4468" y="12878"/>
                  <a:pt x="6999" y="12878"/>
                </a:cubicBezTo>
                <a:cubicBezTo>
                  <a:pt x="9530" y="12878"/>
                  <a:pt x="12210" y="14253"/>
                  <a:pt x="14916" y="14253"/>
                </a:cubicBezTo>
                <a:cubicBezTo>
                  <a:pt x="17622" y="14253"/>
                  <a:pt x="21600" y="13368"/>
                  <a:pt x="21600" y="13368"/>
                </a:cubicBezTo>
                <a:lnTo>
                  <a:pt x="21600" y="2616"/>
                </a:lnTo>
                <a:cubicBezTo>
                  <a:pt x="21600" y="2616"/>
                  <a:pt x="17615" y="3501"/>
                  <a:pt x="14916" y="3501"/>
                </a:cubicBezTo>
                <a:cubicBezTo>
                  <a:pt x="12217" y="3501"/>
                  <a:pt x="9530" y="2126"/>
                  <a:pt x="6999" y="2126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84" name="Pijl 11"/>
          <p:cNvSpPr/>
          <p:nvPr/>
        </p:nvSpPr>
        <p:spPr>
          <a:xfrm rot="5400000">
            <a:off x="6148997" y="3753191"/>
            <a:ext cx="507189" cy="381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FFFFFF"/>
          </a:solidFill>
          <a:ln w="508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85" name="+"/>
          <p:cNvSpPr txBox="1"/>
          <p:nvPr/>
        </p:nvSpPr>
        <p:spPr>
          <a:xfrm>
            <a:off x="5010444" y="3625636"/>
            <a:ext cx="337423" cy="63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+</a:t>
            </a:r>
          </a:p>
        </p:txBody>
      </p:sp>
      <p:sp>
        <p:nvSpPr>
          <p:cNvPr id="186" name="x"/>
          <p:cNvSpPr txBox="1"/>
          <p:nvPr/>
        </p:nvSpPr>
        <p:spPr>
          <a:xfrm>
            <a:off x="4019844" y="4565436"/>
            <a:ext cx="337423" cy="63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x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Marks/ platforms…"/>
          <p:cNvSpPr txBox="1"/>
          <p:nvPr/>
        </p:nvSpPr>
        <p:spPr>
          <a:xfrm>
            <a:off x="899999" y="912699"/>
            <a:ext cx="9442258" cy="339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34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Marks/ platforms</a:t>
            </a:r>
          </a:p>
          <a:p>
            <a:pPr defTabSz="457200">
              <a:lnSpc>
                <a:spcPct val="93000"/>
              </a:lnSpc>
              <a:defRPr sz="34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2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Marks will be inflatable red ones</a:t>
            </a:r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2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Start/ finish flags can be placed on shore or in boat on water.</a:t>
            </a:r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2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Near by the platforms are red marks. </a:t>
            </a:r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2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The position of the platforms/marks are:</a:t>
            </a:r>
          </a:p>
        </p:txBody>
      </p:sp>
      <p:graphicFrame>
        <p:nvGraphicFramePr>
          <p:cNvPr id="189" name="Tabel 1"/>
          <p:cNvGraphicFramePr/>
          <p:nvPr/>
        </p:nvGraphicFramePr>
        <p:xfrm>
          <a:off x="1074197" y="4267972"/>
          <a:ext cx="9692037" cy="127000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52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6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8253" indent="-8253"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1600"/>
                        </a:spcBef>
                        <a:defRPr sz="1600">
                          <a:sym typeface="Helvetica"/>
                        </a:defRPr>
                      </a:pPr>
                      <a:r>
                        <a:t>46°57'30.00"N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17°55'27.0"E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1428" indent="-11428" algn="l" defTabSz="457200">
                        <a:defRPr sz="1600">
                          <a:sym typeface="Helvetica"/>
                        </a:defRPr>
                      </a:pPr>
                      <a:r>
                        <a:t>Balatonfüred, BAHART from harbour 600* and 595 m – Mark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8253" indent="-8253"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SF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47°01’31.92"N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0160" indent="-10160"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18°01'13.62"E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1428" indent="-11428" algn="l" defTabSz="457200">
                        <a:defRPr sz="1600">
                          <a:sym typeface="Helvetica"/>
                        </a:defRPr>
                      </a:pPr>
                      <a:r>
                        <a:t>Balatonalmádi, BAHART harbour 300 m – Gate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8253" indent="-8253"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5713" indent="-5713"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47°01'45.98„N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5875" indent="-15875"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18°05'26.71"E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415" indent="-18415" algn="l" defTabSz="457200">
                        <a:defRPr sz="1600">
                          <a:sym typeface="Helvetica"/>
                        </a:defRPr>
                      </a:pPr>
                      <a:r>
                        <a:t>Balatonkenese, Kenese Marina Port 800 m – Mark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8253" indent="-8253"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5713" indent="-5713"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46°58'56.81"N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5875" indent="-15875"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18°08'09.47"E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415" indent="-18415" algn="l" defTabSz="457200">
                        <a:defRPr sz="1600">
                          <a:sym typeface="Helvetica"/>
                        </a:defRPr>
                      </a:pPr>
                      <a:r>
                        <a:t>Balatonaliga, Aliga Port 800 m – Mark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13970" indent="-13970"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5713" indent="-5713" algn="ctr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46°56'37.18"N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>
                          <a:sym typeface="Helvetica"/>
                        </a:rPr>
                        <a:t>18°05'29.63"E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8415" indent="-18415" algn="l" defTabSz="457200">
                        <a:defRPr sz="1800"/>
                      </a:pPr>
                      <a:r>
                        <a:rPr sz="1600">
                          <a:sym typeface="Helvetica"/>
                        </a:rPr>
                        <a:t>Siófok, 800 m – Mark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me trail (approx. 55 km)"/>
          <p:cNvSpPr txBox="1"/>
          <p:nvPr/>
        </p:nvSpPr>
        <p:spPr>
          <a:xfrm>
            <a:off x="899999" y="912700"/>
            <a:ext cx="9442258" cy="63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Marks SF, 3 &amp;4 are nearby pantoons</a:t>
            </a:r>
          </a:p>
        </p:txBody>
      </p:sp>
      <p:sp>
        <p:nvSpPr>
          <p:cNvPr id="192" name="Time trail (approx. 55 km)"/>
          <p:cNvSpPr txBox="1"/>
          <p:nvPr/>
        </p:nvSpPr>
        <p:spPr>
          <a:xfrm>
            <a:off x="899999" y="1740960"/>
            <a:ext cx="9442258" cy="63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Mark 1:</a:t>
            </a:r>
          </a:p>
        </p:txBody>
      </p:sp>
      <p:graphicFrame>
        <p:nvGraphicFramePr>
          <p:cNvPr id="193" name="Tabel 4"/>
          <p:cNvGraphicFramePr/>
          <p:nvPr/>
        </p:nvGraphicFramePr>
        <p:xfrm>
          <a:off x="2213210" y="4598676"/>
          <a:ext cx="8069043" cy="39460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65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0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3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607">
                <a:tc>
                  <a:txBody>
                    <a:bodyPr/>
                    <a:lstStyle/>
                    <a:p>
                      <a:pPr marL="8253" indent="-8253" algn="ctr" defTabSz="457200">
                        <a:defRPr sz="1800"/>
                      </a:pPr>
                      <a:r>
                        <a:rPr sz="2300">
                          <a:solidFill>
                            <a:srgbClr val="08205C"/>
                          </a:solidFill>
                          <a:sym typeface="Helvetica"/>
                        </a:rPr>
                        <a:t>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1600"/>
                        </a:spcBef>
                        <a:defRPr sz="1800"/>
                      </a:pPr>
                      <a:r>
                        <a:rPr sz="2300">
                          <a:solidFill>
                            <a:srgbClr val="08205C"/>
                          </a:solidFill>
                          <a:sym typeface="Helvetica"/>
                        </a:rPr>
                        <a:t>46°57'30.00"N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2300">
                          <a:solidFill>
                            <a:srgbClr val="08205C"/>
                          </a:solidFill>
                          <a:sym typeface="Helvetica"/>
                        </a:rPr>
                        <a:t>17°55'27.0"E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4" name="Afbeelding 7" descr="Afbeelding 7"/>
          <p:cNvPicPr>
            <a:picLocks noChangeAspect="1"/>
          </p:cNvPicPr>
          <p:nvPr/>
        </p:nvPicPr>
        <p:blipFill>
          <a:blip r:embed="rId2"/>
          <a:srcRect t="8874"/>
          <a:stretch>
            <a:fillRect/>
          </a:stretch>
        </p:blipFill>
        <p:spPr>
          <a:xfrm>
            <a:off x="6493834" y="2439489"/>
            <a:ext cx="3744966" cy="1919588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ekstvak 11"/>
          <p:cNvSpPr txBox="1"/>
          <p:nvPr/>
        </p:nvSpPr>
        <p:spPr>
          <a:xfrm>
            <a:off x="2212202" y="5080374"/>
            <a:ext cx="2588040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link</a:t>
            </a:r>
          </a:p>
        </p:txBody>
      </p:sp>
      <p:grpSp>
        <p:nvGrpSpPr>
          <p:cNvPr id="199" name="Groepeer"/>
          <p:cNvGrpSpPr/>
          <p:nvPr/>
        </p:nvGrpSpPr>
        <p:grpSpPr>
          <a:xfrm>
            <a:off x="2196607" y="2432784"/>
            <a:ext cx="4148602" cy="1928476"/>
            <a:chOff x="0" y="0"/>
            <a:chExt cx="4148601" cy="1928474"/>
          </a:xfrm>
        </p:grpSpPr>
        <p:pic>
          <p:nvPicPr>
            <p:cNvPr id="196" name="Afbeelding 3" descr="Afbeelding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148602" cy="1928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Pijl: omlaag 5"/>
            <p:cNvSpPr/>
            <p:nvPr/>
          </p:nvSpPr>
          <p:spPr>
            <a:xfrm>
              <a:off x="1197300" y="144469"/>
              <a:ext cx="304408" cy="48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822"/>
                  </a:moveTo>
                  <a:lnTo>
                    <a:pt x="5400" y="14822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4822"/>
                  </a:lnTo>
                  <a:lnTo>
                    <a:pt x="21600" y="14822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198" name="Ellipszis 6"/>
            <p:cNvSpPr/>
            <p:nvPr/>
          </p:nvSpPr>
          <p:spPr>
            <a:xfrm>
              <a:off x="1197302" y="801538"/>
              <a:ext cx="304409" cy="587466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zövegdoboz 2"/>
          <p:cNvSpPr txBox="1"/>
          <p:nvPr/>
        </p:nvSpPr>
        <p:spPr>
          <a:xfrm>
            <a:off x="1105520" y="1370556"/>
            <a:ext cx="561246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 b="1">
                <a:solidFill>
                  <a:srgbClr val="20386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dirty="0"/>
              <a:t>Mark </a:t>
            </a:r>
            <a:r>
              <a:rPr lang="hu-HU" dirty="0"/>
              <a:t>2</a:t>
            </a:r>
            <a:r>
              <a:rPr dirty="0"/>
              <a:t>:</a:t>
            </a:r>
          </a:p>
        </p:txBody>
      </p:sp>
      <p:graphicFrame>
        <p:nvGraphicFramePr>
          <p:cNvPr id="223" name="Tabel 5"/>
          <p:cNvGraphicFramePr/>
          <p:nvPr>
            <p:extLst>
              <p:ext uri="{D42A27DB-BD31-4B8C-83A1-F6EECF244321}">
                <p14:modId xmlns:p14="http://schemas.microsoft.com/office/powerpoint/2010/main" val="1149936639"/>
              </p:ext>
            </p:extLst>
          </p:nvPr>
        </p:nvGraphicFramePr>
        <p:xfrm>
          <a:off x="1987708" y="4878721"/>
          <a:ext cx="7111096" cy="35052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867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2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7123">
                <a:tc>
                  <a:txBody>
                    <a:bodyPr/>
                    <a:lstStyle/>
                    <a:p>
                      <a:pPr marL="13970" indent="-13970" algn="ctr" defTabSz="457200">
                        <a:defRPr sz="1800"/>
                      </a:pPr>
                      <a:r>
                        <a:rPr lang="hu-HU" sz="2300" dirty="0">
                          <a:solidFill>
                            <a:srgbClr val="263861"/>
                          </a:solidFill>
                          <a:sym typeface="Helvetica"/>
                        </a:rPr>
                        <a:t>2</a:t>
                      </a:r>
                      <a:endParaRPr sz="2300" dirty="0">
                        <a:solidFill>
                          <a:srgbClr val="263861"/>
                        </a:solidFill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u-HU" sz="2300" b="0" i="0" u="none" strike="noStrike" cap="none" spc="0" baseline="0" dirty="0">
                          <a:solidFill>
                            <a:srgbClr val="26386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46°55'50.0"N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hu-HU" sz="2300" b="0" i="0" u="none" strike="noStrike" cap="none" spc="0" baseline="0" dirty="0">
                          <a:solidFill>
                            <a:srgbClr val="26386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17°52'10.5"E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4" name="Tekstvak 8"/>
          <p:cNvSpPr txBox="1"/>
          <p:nvPr/>
        </p:nvSpPr>
        <p:spPr>
          <a:xfrm>
            <a:off x="1984272" y="5323993"/>
            <a:ext cx="1855305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link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DE711BA-F8D2-E85B-C93E-99D6E9075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613" y="2111639"/>
            <a:ext cx="3965151" cy="2435962"/>
          </a:xfrm>
          <a:prstGeom prst="rect">
            <a:avLst/>
          </a:prstGeom>
        </p:spPr>
      </p:pic>
      <p:sp>
        <p:nvSpPr>
          <p:cNvPr id="4" name="Ellipszis 7">
            <a:extLst>
              <a:ext uri="{FF2B5EF4-FFF2-40B4-BE49-F238E27FC236}">
                <a16:creationId xmlns:a16="http://schemas.microsoft.com/office/drawing/2014/main" id="{8D74D6C4-D59D-ADF9-90EC-BC44579E3E64}"/>
              </a:ext>
            </a:extLst>
          </p:cNvPr>
          <p:cNvSpPr/>
          <p:nvPr/>
        </p:nvSpPr>
        <p:spPr>
          <a:xfrm>
            <a:off x="4615972" y="3329620"/>
            <a:ext cx="258419" cy="49871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me trail (approx. 55 km)"/>
          <p:cNvSpPr txBox="1"/>
          <p:nvPr/>
        </p:nvSpPr>
        <p:spPr>
          <a:xfrm>
            <a:off x="662511" y="1498227"/>
            <a:ext cx="9442259" cy="63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Mark 3:</a:t>
            </a:r>
          </a:p>
        </p:txBody>
      </p:sp>
      <p:pic>
        <p:nvPicPr>
          <p:cNvPr id="202" name="Afbeelding 6" descr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993" y="1928191"/>
            <a:ext cx="4064001" cy="22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Afbeelding 9" descr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755" y="1928191"/>
            <a:ext cx="3557156" cy="228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Pijl: rechts 10"/>
          <p:cNvSpPr/>
          <p:nvPr/>
        </p:nvSpPr>
        <p:spPr>
          <a:xfrm>
            <a:off x="3130027" y="3170105"/>
            <a:ext cx="424071" cy="36774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graphicFrame>
        <p:nvGraphicFramePr>
          <p:cNvPr id="205" name="Tabel 11"/>
          <p:cNvGraphicFramePr/>
          <p:nvPr/>
        </p:nvGraphicFramePr>
        <p:xfrm>
          <a:off x="2097660" y="4579106"/>
          <a:ext cx="8572246" cy="39460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97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9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607">
                <a:tc>
                  <a:txBody>
                    <a:bodyPr/>
                    <a:lstStyle/>
                    <a:p>
                      <a:pPr marL="8253" indent="-8253" algn="ctr" defTabSz="457200">
                        <a:defRPr sz="1800"/>
                      </a:pPr>
                      <a:r>
                        <a:rPr sz="2300">
                          <a:solidFill>
                            <a:srgbClr val="081F5C"/>
                          </a:solidFill>
                          <a:sym typeface="Helvetica"/>
                        </a:rPr>
                        <a:t>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5713" indent="-5713" algn="ctr" defTabSz="457200">
                        <a:defRPr sz="1800"/>
                      </a:pPr>
                      <a:r>
                        <a:rPr sz="2300">
                          <a:solidFill>
                            <a:srgbClr val="081F5C"/>
                          </a:solidFill>
                          <a:sym typeface="Helvetica"/>
                        </a:rPr>
                        <a:t>46°58'56.81"N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5875" indent="-15875" algn="ctr" defTabSz="457200">
                        <a:defRPr sz="1800"/>
                      </a:pPr>
                      <a:r>
                        <a:rPr sz="2300">
                          <a:solidFill>
                            <a:srgbClr val="081F5C"/>
                          </a:solidFill>
                          <a:sym typeface="Helvetica"/>
                        </a:rPr>
                        <a:t>18°08'09.47"E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6" name="Tekstvak 30"/>
          <p:cNvSpPr txBox="1"/>
          <p:nvPr/>
        </p:nvSpPr>
        <p:spPr>
          <a:xfrm>
            <a:off x="2123913" y="5096703"/>
            <a:ext cx="669236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link</a:t>
            </a:r>
          </a:p>
        </p:txBody>
      </p:sp>
      <p:sp>
        <p:nvSpPr>
          <p:cNvPr id="207" name="Ellipszis 1"/>
          <p:cNvSpPr/>
          <p:nvPr/>
        </p:nvSpPr>
        <p:spPr>
          <a:xfrm>
            <a:off x="3824505" y="3104624"/>
            <a:ext cx="258419" cy="49871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08" name="Time trail (approx. 55 km)"/>
          <p:cNvSpPr txBox="1"/>
          <p:nvPr/>
        </p:nvSpPr>
        <p:spPr>
          <a:xfrm>
            <a:off x="662511" y="835380"/>
            <a:ext cx="9442259" cy="63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Marks SF, 3 &amp;4 are nearby pantoons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Kép 11" descr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128" y="1507333"/>
            <a:ext cx="4428344" cy="3110988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me trail (approx. 55 km)"/>
          <p:cNvSpPr txBox="1"/>
          <p:nvPr/>
        </p:nvSpPr>
        <p:spPr>
          <a:xfrm>
            <a:off x="662511" y="1524488"/>
            <a:ext cx="9442259" cy="63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Mark 4:</a:t>
            </a:r>
          </a:p>
        </p:txBody>
      </p:sp>
      <p:graphicFrame>
        <p:nvGraphicFramePr>
          <p:cNvPr id="212" name="Tabel 5"/>
          <p:cNvGraphicFramePr/>
          <p:nvPr/>
        </p:nvGraphicFramePr>
        <p:xfrm>
          <a:off x="2077913" y="4801402"/>
          <a:ext cx="6611452" cy="35052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80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7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7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13970" indent="-13970" algn="ctr" defTabSz="457200">
                        <a:defRPr sz="1800"/>
                      </a:pPr>
                      <a:r>
                        <a:rPr sz="2300">
                          <a:sym typeface="Helvetica"/>
                        </a:rPr>
                        <a:t>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5713" indent="-5713" algn="ctr" defTabSz="457200">
                        <a:defRPr sz="1800"/>
                      </a:pPr>
                      <a:r>
                        <a:rPr sz="2300">
                          <a:sym typeface="Helvetica"/>
                        </a:rPr>
                        <a:t>46°58'56.81"N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15875" indent="-15875" algn="ctr" defTabSz="457200">
                        <a:defRPr sz="1800"/>
                      </a:pPr>
                      <a:r>
                        <a:rPr sz="2300">
                          <a:sym typeface="Helvetica"/>
                        </a:rPr>
                        <a:t>18°08'09.47"E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3" name="Tekstvak 8"/>
          <p:cNvSpPr txBox="1"/>
          <p:nvPr/>
        </p:nvSpPr>
        <p:spPr>
          <a:xfrm>
            <a:off x="2100251" y="5169355"/>
            <a:ext cx="1855305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link</a:t>
            </a:r>
          </a:p>
        </p:txBody>
      </p:sp>
      <p:sp>
        <p:nvSpPr>
          <p:cNvPr id="214" name="Pijl: rechts 10"/>
          <p:cNvSpPr/>
          <p:nvPr/>
        </p:nvSpPr>
        <p:spPr>
          <a:xfrm>
            <a:off x="3774340" y="2413526"/>
            <a:ext cx="424071" cy="36774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15" name="Ellipszis 7"/>
          <p:cNvSpPr/>
          <p:nvPr/>
        </p:nvSpPr>
        <p:spPr>
          <a:xfrm>
            <a:off x="4560554" y="2226295"/>
            <a:ext cx="258419" cy="498711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16" name="Time trail (approx. 55 km)"/>
          <p:cNvSpPr txBox="1"/>
          <p:nvPr/>
        </p:nvSpPr>
        <p:spPr>
          <a:xfrm>
            <a:off x="662511" y="835380"/>
            <a:ext cx="9442259" cy="63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Marks SF, 3 &amp;4 are nearby pantoons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Alaprajz A.JPG" descr="Alaprajz A.JPG"/>
          <p:cNvPicPr>
            <a:picLocks noChangeAspect="1"/>
          </p:cNvPicPr>
          <p:nvPr/>
        </p:nvPicPr>
        <p:blipFill>
          <a:blip r:embed="rId2"/>
          <a:srcRect b="30802"/>
          <a:stretch>
            <a:fillRect/>
          </a:stretch>
        </p:blipFill>
        <p:spPr>
          <a:xfrm>
            <a:off x="5198824" y="691156"/>
            <a:ext cx="5415242" cy="5031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Lijn"/>
          <p:cNvSpPr/>
          <p:nvPr/>
        </p:nvSpPr>
        <p:spPr>
          <a:xfrm flipH="1" flipV="1">
            <a:off x="9801531" y="2566889"/>
            <a:ext cx="503276" cy="595130"/>
          </a:xfrm>
          <a:prstGeom prst="line">
            <a:avLst/>
          </a:prstGeom>
          <a:ln w="63500">
            <a:solidFill>
              <a:srgbClr val="FFFFFF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8" name="Lijn"/>
          <p:cNvSpPr/>
          <p:nvPr/>
        </p:nvSpPr>
        <p:spPr>
          <a:xfrm>
            <a:off x="5829713" y="2103853"/>
            <a:ext cx="3897796" cy="403806"/>
          </a:xfrm>
          <a:prstGeom prst="line">
            <a:avLst/>
          </a:prstGeom>
          <a:ln w="635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9" name="Lijn"/>
          <p:cNvSpPr/>
          <p:nvPr/>
        </p:nvSpPr>
        <p:spPr>
          <a:xfrm flipV="1">
            <a:off x="5763040" y="1064664"/>
            <a:ext cx="2" cy="931176"/>
          </a:xfrm>
          <a:prstGeom prst="line">
            <a:avLst/>
          </a:prstGeom>
          <a:ln w="635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0" name="Lijn"/>
          <p:cNvSpPr/>
          <p:nvPr/>
        </p:nvSpPr>
        <p:spPr>
          <a:xfrm flipH="1">
            <a:off x="5737638" y="1013864"/>
            <a:ext cx="425264" cy="1"/>
          </a:xfrm>
          <a:prstGeom prst="line">
            <a:avLst/>
          </a:prstGeom>
          <a:ln w="63500">
            <a:solidFill>
              <a:srgbClr val="FFFFFF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1" name="Time Trial…"/>
          <p:cNvSpPr txBox="1"/>
          <p:nvPr/>
        </p:nvSpPr>
        <p:spPr>
          <a:xfrm>
            <a:off x="1075055" y="608654"/>
            <a:ext cx="3093310" cy="167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Time Trial</a:t>
            </a:r>
          </a:p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Le Mans start</a:t>
            </a:r>
          </a:p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1 heat</a:t>
            </a:r>
          </a:p>
        </p:txBody>
      </p:sp>
      <p:sp>
        <p:nvSpPr>
          <p:cNvPr id="232" name="Ovaal 1"/>
          <p:cNvSpPr/>
          <p:nvPr/>
        </p:nvSpPr>
        <p:spPr>
          <a:xfrm>
            <a:off x="7566949" y="1013863"/>
            <a:ext cx="133107" cy="143599"/>
          </a:xfrm>
          <a:prstGeom prst="ellipse">
            <a:avLst/>
          </a:prstGeom>
          <a:solidFill>
            <a:srgbClr val="FFFF00"/>
          </a:solidFill>
          <a:ln w="25400">
            <a:solidFill>
              <a:srgbClr val="FFFF00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33" name="Tekstvak 2"/>
          <p:cNvSpPr txBox="1"/>
          <p:nvPr/>
        </p:nvSpPr>
        <p:spPr>
          <a:xfrm>
            <a:off x="7906443" y="895389"/>
            <a:ext cx="950870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t>startmark</a:t>
            </a:r>
          </a:p>
        </p:txBody>
      </p:sp>
      <p:sp>
        <p:nvSpPr>
          <p:cNvPr id="234" name="Lijn"/>
          <p:cNvSpPr/>
          <p:nvPr/>
        </p:nvSpPr>
        <p:spPr>
          <a:xfrm flipV="1">
            <a:off x="7822058" y="916386"/>
            <a:ext cx="2" cy="338554"/>
          </a:xfrm>
          <a:prstGeom prst="line">
            <a:avLst/>
          </a:prstGeom>
          <a:ln w="50800">
            <a:solidFill>
              <a:srgbClr val="FFFFFF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5" name="Lijn"/>
          <p:cNvSpPr/>
          <p:nvPr/>
        </p:nvSpPr>
        <p:spPr>
          <a:xfrm flipV="1">
            <a:off x="7466554" y="1254938"/>
            <a:ext cx="313313" cy="20736"/>
          </a:xfrm>
          <a:prstGeom prst="line">
            <a:avLst/>
          </a:prstGeom>
          <a:ln w="635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me trail (approx. 55 km)"/>
          <p:cNvSpPr txBox="1"/>
          <p:nvPr/>
        </p:nvSpPr>
        <p:spPr>
          <a:xfrm>
            <a:off x="899999" y="912700"/>
            <a:ext cx="9442258" cy="607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dirty="0"/>
              <a:t>Time trail (approx. 5</a:t>
            </a:r>
            <a:r>
              <a:rPr lang="hu-HU" dirty="0"/>
              <a:t>2</a:t>
            </a:r>
            <a:r>
              <a:rPr dirty="0"/>
              <a:t> km)</a:t>
            </a:r>
          </a:p>
        </p:txBody>
      </p:sp>
      <p:pic>
        <p:nvPicPr>
          <p:cNvPr id="238" name="Kép 2" descr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343" y="1516278"/>
            <a:ext cx="6770542" cy="39843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1" name="Ellipszis 4"/>
          <p:cNvGrpSpPr/>
          <p:nvPr/>
        </p:nvGrpSpPr>
        <p:grpSpPr>
          <a:xfrm>
            <a:off x="5091098" y="2373231"/>
            <a:ext cx="337353" cy="345437"/>
            <a:chOff x="0" y="0"/>
            <a:chExt cx="337352" cy="345435"/>
          </a:xfrm>
        </p:grpSpPr>
        <p:sp>
          <p:nvSpPr>
            <p:cNvPr id="239" name="Ovaal"/>
            <p:cNvSpPr/>
            <p:nvPr/>
          </p:nvSpPr>
          <p:spPr>
            <a:xfrm>
              <a:off x="0" y="21243"/>
              <a:ext cx="337353" cy="302951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40" name="SF"/>
            <p:cNvSpPr txBox="1"/>
            <p:nvPr/>
          </p:nvSpPr>
          <p:spPr>
            <a:xfrm>
              <a:off x="62103" y="0"/>
              <a:ext cx="213146" cy="345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800" b="1"/>
              </a:lvl1pPr>
            </a:lstStyle>
            <a:p>
              <a:r>
                <a:t>SF</a:t>
              </a:r>
            </a:p>
          </p:txBody>
        </p:sp>
      </p:grpSp>
      <p:grpSp>
        <p:nvGrpSpPr>
          <p:cNvPr id="244" name="Ellipszis 5"/>
          <p:cNvGrpSpPr/>
          <p:nvPr/>
        </p:nvGrpSpPr>
        <p:grpSpPr>
          <a:xfrm>
            <a:off x="3419381" y="3951349"/>
            <a:ext cx="248577" cy="346229"/>
            <a:chOff x="0" y="0"/>
            <a:chExt cx="248576" cy="346227"/>
          </a:xfrm>
        </p:grpSpPr>
        <p:sp>
          <p:nvSpPr>
            <p:cNvPr id="242" name="Ovaal"/>
            <p:cNvSpPr/>
            <p:nvPr/>
          </p:nvSpPr>
          <p:spPr>
            <a:xfrm>
              <a:off x="-1" y="0"/>
              <a:ext cx="248578" cy="346228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000" b="1"/>
              </a:pPr>
              <a:endParaRPr/>
            </a:p>
          </p:txBody>
        </p:sp>
        <p:sp>
          <p:nvSpPr>
            <p:cNvPr id="243" name="1"/>
            <p:cNvSpPr txBox="1"/>
            <p:nvPr/>
          </p:nvSpPr>
          <p:spPr>
            <a:xfrm>
              <a:off x="49102" y="51196"/>
              <a:ext cx="150371" cy="243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000" b="1"/>
              </a:lvl1pPr>
            </a:lstStyle>
            <a:p>
              <a:r>
                <a:t>1</a:t>
              </a:r>
            </a:p>
          </p:txBody>
        </p:sp>
      </p:grpSp>
      <p:grpSp>
        <p:nvGrpSpPr>
          <p:cNvPr id="247" name="Ellipszis 6"/>
          <p:cNvGrpSpPr/>
          <p:nvPr/>
        </p:nvGrpSpPr>
        <p:grpSpPr>
          <a:xfrm>
            <a:off x="6144826" y="2334134"/>
            <a:ext cx="248577" cy="346229"/>
            <a:chOff x="0" y="0"/>
            <a:chExt cx="248576" cy="346227"/>
          </a:xfrm>
        </p:grpSpPr>
        <p:sp>
          <p:nvSpPr>
            <p:cNvPr id="245" name="Ovaal"/>
            <p:cNvSpPr/>
            <p:nvPr/>
          </p:nvSpPr>
          <p:spPr>
            <a:xfrm>
              <a:off x="-1" y="0"/>
              <a:ext cx="248578" cy="346228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000" b="1"/>
              </a:pPr>
              <a:endParaRPr/>
            </a:p>
          </p:txBody>
        </p:sp>
        <p:sp>
          <p:nvSpPr>
            <p:cNvPr id="246" name="3"/>
            <p:cNvSpPr txBox="1"/>
            <p:nvPr/>
          </p:nvSpPr>
          <p:spPr>
            <a:xfrm>
              <a:off x="49102" y="51196"/>
              <a:ext cx="150371" cy="243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000" b="1"/>
              </a:lvl1pPr>
            </a:lstStyle>
            <a:p>
              <a:r>
                <a:t>3</a:t>
              </a:r>
            </a:p>
          </p:txBody>
        </p:sp>
      </p:grpSp>
      <p:grpSp>
        <p:nvGrpSpPr>
          <p:cNvPr id="250" name="Ellipszis 7"/>
          <p:cNvGrpSpPr/>
          <p:nvPr/>
        </p:nvGrpSpPr>
        <p:grpSpPr>
          <a:xfrm>
            <a:off x="7051829" y="3033635"/>
            <a:ext cx="248577" cy="346229"/>
            <a:chOff x="0" y="0"/>
            <a:chExt cx="248576" cy="346227"/>
          </a:xfrm>
        </p:grpSpPr>
        <p:sp>
          <p:nvSpPr>
            <p:cNvPr id="248" name="Ovaal"/>
            <p:cNvSpPr/>
            <p:nvPr/>
          </p:nvSpPr>
          <p:spPr>
            <a:xfrm>
              <a:off x="-1" y="0"/>
              <a:ext cx="248578" cy="346228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49" name="4"/>
            <p:cNvSpPr txBox="1"/>
            <p:nvPr/>
          </p:nvSpPr>
          <p:spPr>
            <a:xfrm>
              <a:off x="49102" y="51196"/>
              <a:ext cx="150371" cy="243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000" b="1"/>
              </a:lvl1pPr>
            </a:lstStyle>
            <a:p>
              <a:r>
                <a:t>4</a:t>
              </a:r>
            </a:p>
          </p:txBody>
        </p:sp>
      </p:grpSp>
      <p:grpSp>
        <p:nvGrpSpPr>
          <p:cNvPr id="253" name="Ellipszis 8"/>
          <p:cNvGrpSpPr/>
          <p:nvPr/>
        </p:nvGrpSpPr>
        <p:grpSpPr>
          <a:xfrm>
            <a:off x="2554198" y="4616607"/>
            <a:ext cx="248577" cy="346229"/>
            <a:chOff x="0" y="0"/>
            <a:chExt cx="248576" cy="346227"/>
          </a:xfrm>
        </p:grpSpPr>
        <p:sp>
          <p:nvSpPr>
            <p:cNvPr id="251" name="Ovaal"/>
            <p:cNvSpPr/>
            <p:nvPr/>
          </p:nvSpPr>
          <p:spPr>
            <a:xfrm>
              <a:off x="-1" y="0"/>
              <a:ext cx="248578" cy="346228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52" name="5"/>
            <p:cNvSpPr txBox="1"/>
            <p:nvPr/>
          </p:nvSpPr>
          <p:spPr>
            <a:xfrm>
              <a:off x="49102" y="51196"/>
              <a:ext cx="150371" cy="243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000" b="1"/>
              </a:lvl1pPr>
            </a:lstStyle>
            <a:p>
              <a:r>
                <a:rPr lang="hu-HU" dirty="0"/>
                <a:t>2</a:t>
              </a:r>
              <a:endParaRPr dirty="0"/>
            </a:p>
          </p:txBody>
        </p:sp>
      </p:grpSp>
      <p:graphicFrame>
        <p:nvGraphicFramePr>
          <p:cNvPr id="254" name="Táblázat 3"/>
          <p:cNvGraphicFramePr/>
          <p:nvPr>
            <p:extLst>
              <p:ext uri="{D42A27DB-BD31-4B8C-83A1-F6EECF244321}">
                <p14:modId xmlns:p14="http://schemas.microsoft.com/office/powerpoint/2010/main" val="843446628"/>
              </p:ext>
            </p:extLst>
          </p:nvPr>
        </p:nvGraphicFramePr>
        <p:xfrm>
          <a:off x="8266545" y="1680762"/>
          <a:ext cx="2779314" cy="310896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077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Start n#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Round 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Mark A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Port side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SF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Gate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1 MARK 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Port side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hu-HU" sz="1600" b="1" dirty="0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2 </a:t>
                      </a:r>
                      <a:r>
                        <a:rPr sz="1600" b="1" dirty="0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MARK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Port side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hu-HU" sz="1600" b="1" dirty="0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1 MARK</a:t>
                      </a:r>
                      <a:endParaRPr sz="1600" b="1" dirty="0">
                        <a:solidFill>
                          <a:srgbClr val="08205C"/>
                        </a:solidFill>
                        <a:latin typeface="Aptos Narrow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hu-HU" sz="1600" b="1" dirty="0" err="1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Starboard</a:t>
                      </a:r>
                      <a:r>
                        <a:rPr lang="hu-HU" sz="1600" b="1" dirty="0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 </a:t>
                      </a:r>
                      <a:r>
                        <a:rPr lang="hu-HU" sz="1600" b="1" dirty="0" err="1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side</a:t>
                      </a:r>
                      <a:endParaRPr sz="1600" b="1" dirty="0">
                        <a:solidFill>
                          <a:srgbClr val="08205C"/>
                        </a:solidFill>
                        <a:latin typeface="Aptos Narrow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SF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Gate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3 MARK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Starboard side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4 MARK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Starboard side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4 MARK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Port side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3 MARK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Port side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SF</a:t>
                      </a: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Gate</a:t>
                      </a:r>
                      <a:r>
                        <a:rPr lang="hu-HU" sz="1600" b="1" dirty="0">
                          <a:solidFill>
                            <a:srgbClr val="08205C"/>
                          </a:solidFill>
                          <a:latin typeface="Aptos Narrow"/>
                          <a:ea typeface="Aptos Narrow"/>
                          <a:cs typeface="Aptos Narrow"/>
                          <a:sym typeface="Aptos Narrow"/>
                        </a:rPr>
                        <a:t> - FINISH</a:t>
                      </a:r>
                      <a:endParaRPr sz="1600" b="1" dirty="0">
                        <a:solidFill>
                          <a:srgbClr val="08205C"/>
                        </a:solidFill>
                        <a:latin typeface="Aptos Narrow"/>
                        <a:ea typeface="Aptos Narrow"/>
                        <a:cs typeface="Aptos Narrow"/>
                        <a:sym typeface="Aptos Narrow"/>
                      </a:endParaRPr>
                    </a:p>
                  </a:txBody>
                  <a:tcPr marL="7620" marR="7620" marT="7620" marB="762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alom Race…"/>
          <p:cNvSpPr txBox="1"/>
          <p:nvPr/>
        </p:nvSpPr>
        <p:spPr>
          <a:xfrm>
            <a:off x="899999" y="912700"/>
            <a:ext cx="9442258" cy="2198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Slalom Race</a:t>
            </a:r>
          </a:p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total distance 2x 180 mtr</a:t>
            </a:r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Two courses aprox. 50 mtr apart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hthoek"/>
          <p:cNvSpPr/>
          <p:nvPr/>
        </p:nvSpPr>
        <p:spPr>
          <a:xfrm>
            <a:off x="546100" y="4485158"/>
            <a:ext cx="10042674" cy="4086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15" name="Rechthoek"/>
          <p:cNvSpPr/>
          <p:nvPr/>
        </p:nvSpPr>
        <p:spPr>
          <a:xfrm>
            <a:off x="546100" y="4929658"/>
            <a:ext cx="7396906" cy="3768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16" name="Rechthoek"/>
          <p:cNvSpPr/>
          <p:nvPr/>
        </p:nvSpPr>
        <p:spPr>
          <a:xfrm>
            <a:off x="647700" y="4008908"/>
            <a:ext cx="985242" cy="4403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17" name="Safety first!…"/>
          <p:cNvSpPr txBox="1"/>
          <p:nvPr/>
        </p:nvSpPr>
        <p:spPr>
          <a:xfrm>
            <a:off x="899999" y="645999"/>
            <a:ext cx="9442258" cy="5080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29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Safety first!</a:t>
            </a:r>
            <a:br/>
            <a:endParaRPr/>
          </a:p>
          <a:p>
            <a:pPr defTabSz="457200">
              <a:lnSpc>
                <a:spcPct val="93000"/>
              </a:lnSpc>
              <a:defRPr sz="29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Pilots:</a:t>
            </a:r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29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stay hydrated &amp; cool, use sunscreen</a:t>
            </a:r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29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use tested life jacket</a:t>
            </a:r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29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keep your boat dry</a:t>
            </a:r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29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stay all times within 500 mtr radius from shoreline.</a:t>
            </a:r>
          </a:p>
          <a:p>
            <a:pPr defTabSz="457200">
              <a:lnSpc>
                <a:spcPct val="93000"/>
              </a:lnSpc>
              <a:defRPr sz="29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defTabSz="457200">
              <a:lnSpc>
                <a:spcPct val="93000"/>
              </a:lnSpc>
              <a:defRPr sz="29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Captains:</a:t>
            </a:r>
          </a:p>
          <a:p>
            <a:pPr marL="382178" indent="-382178" defTabSz="457200">
              <a:lnSpc>
                <a:spcPct val="93000"/>
              </a:lnSpc>
              <a:buSzPct val="100000"/>
              <a:buChar char="-"/>
              <a:defRPr sz="29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when in doubt, ask!</a:t>
            </a:r>
          </a:p>
          <a:p>
            <a:pPr marL="382178" indent="-382178" defTabSz="457200">
              <a:lnSpc>
                <a:spcPct val="93000"/>
              </a:lnSpc>
              <a:buSzPct val="100000"/>
              <a:buChar char="-"/>
              <a:defRPr sz="29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While teammate on water be present in jury tent and connect to whatsapp group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21" y="628420"/>
            <a:ext cx="4769811" cy="371696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lalom Race"/>
          <p:cNvSpPr txBox="1"/>
          <p:nvPr/>
        </p:nvSpPr>
        <p:spPr>
          <a:xfrm>
            <a:off x="7030277" y="912700"/>
            <a:ext cx="3311979" cy="63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Slalom Race</a:t>
            </a:r>
          </a:p>
        </p:txBody>
      </p:sp>
      <p:grpSp>
        <p:nvGrpSpPr>
          <p:cNvPr id="285" name="Groepeer"/>
          <p:cNvGrpSpPr/>
          <p:nvPr/>
        </p:nvGrpSpPr>
        <p:grpSpPr>
          <a:xfrm>
            <a:off x="2038849" y="965179"/>
            <a:ext cx="3076491" cy="3179522"/>
            <a:chOff x="0" y="0"/>
            <a:chExt cx="3076489" cy="3179520"/>
          </a:xfrm>
        </p:grpSpPr>
        <p:sp>
          <p:nvSpPr>
            <p:cNvPr id="260" name="Rechthoek"/>
            <p:cNvSpPr/>
            <p:nvPr/>
          </p:nvSpPr>
          <p:spPr>
            <a:xfrm rot="4363614">
              <a:off x="1924068" y="173073"/>
              <a:ext cx="446193" cy="113676"/>
            </a:xfrm>
            <a:prstGeom prst="rect">
              <a:avLst/>
            </a:prstGeom>
            <a:solidFill>
              <a:schemeClr val="accent5">
                <a:lumOff val="12058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265" name="Groepeer"/>
            <p:cNvGrpSpPr/>
            <p:nvPr/>
          </p:nvGrpSpPr>
          <p:grpSpPr>
            <a:xfrm>
              <a:off x="1153305" y="720426"/>
              <a:ext cx="1201495" cy="811909"/>
              <a:chOff x="0" y="0"/>
              <a:chExt cx="1201494" cy="811908"/>
            </a:xfrm>
          </p:grpSpPr>
          <p:sp>
            <p:nvSpPr>
              <p:cNvPr id="261" name="Ovaal"/>
              <p:cNvSpPr/>
              <p:nvPr/>
            </p:nvSpPr>
            <p:spPr>
              <a:xfrm>
                <a:off x="-1" y="-1"/>
                <a:ext cx="1199831" cy="811910"/>
              </a:xfrm>
              <a:prstGeom prst="ellipse">
                <a:avLst/>
              </a:prstGeom>
              <a:noFill/>
              <a:ln w="63500" cap="flat">
                <a:solidFill>
                  <a:srgbClr val="FF26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endParaRPr/>
              </a:p>
            </p:txBody>
          </p:sp>
          <p:grpSp>
            <p:nvGrpSpPr>
              <p:cNvPr id="264" name="Holding area"/>
              <p:cNvGrpSpPr/>
              <p:nvPr/>
            </p:nvGrpSpPr>
            <p:grpSpPr>
              <a:xfrm>
                <a:off x="87830" y="276991"/>
                <a:ext cx="1113664" cy="294637"/>
                <a:chOff x="0" y="0"/>
                <a:chExt cx="1113663" cy="294635"/>
              </a:xfrm>
            </p:grpSpPr>
            <p:sp>
              <p:nvSpPr>
                <p:cNvPr id="262" name="Rechthoek"/>
                <p:cNvSpPr/>
                <p:nvPr/>
              </p:nvSpPr>
              <p:spPr>
                <a:xfrm>
                  <a:off x="0" y="0"/>
                  <a:ext cx="1113664" cy="263851"/>
                </a:xfrm>
                <a:prstGeom prst="rect">
                  <a:avLst/>
                </a:prstGeom>
                <a:solidFill>
                  <a:schemeClr val="accent5">
                    <a:lumOff val="12058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 sz="1300" b="1">
                      <a:solidFill>
                        <a:srgbClr val="FF2600"/>
                      </a:solidFill>
                    </a:defRPr>
                  </a:pPr>
                  <a:endParaRPr/>
                </a:p>
              </p:txBody>
            </p:sp>
            <p:sp>
              <p:nvSpPr>
                <p:cNvPr id="263" name="Holding area"/>
                <p:cNvSpPr txBox="1"/>
                <p:nvPr/>
              </p:nvSpPr>
              <p:spPr>
                <a:xfrm>
                  <a:off x="0" y="0"/>
                  <a:ext cx="1113664" cy="2946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>
                    <a:defRPr sz="1300" b="1">
                      <a:solidFill>
                        <a:srgbClr val="FF2600"/>
                      </a:solidFill>
                    </a:defRPr>
                  </a:lvl1pPr>
                </a:lstStyle>
                <a:p>
                  <a:r>
                    <a:t>Holding area</a:t>
                  </a:r>
                </a:p>
              </p:txBody>
            </p:sp>
          </p:grpSp>
        </p:grpSp>
        <p:sp>
          <p:nvSpPr>
            <p:cNvPr id="266" name="Vlag"/>
            <p:cNvSpPr/>
            <p:nvPr/>
          </p:nvSpPr>
          <p:spPr>
            <a:xfrm>
              <a:off x="2879041" y="1839991"/>
              <a:ext cx="197449" cy="26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5" y="0"/>
                  </a:moveTo>
                  <a:cubicBezTo>
                    <a:pt x="616" y="0"/>
                    <a:pt x="0" y="475"/>
                    <a:pt x="0" y="1069"/>
                  </a:cubicBezTo>
                  <a:cubicBezTo>
                    <a:pt x="0" y="1490"/>
                    <a:pt x="321" y="1855"/>
                    <a:pt x="782" y="2028"/>
                  </a:cubicBezTo>
                  <a:lnTo>
                    <a:pt x="782" y="21600"/>
                  </a:lnTo>
                  <a:lnTo>
                    <a:pt x="1993" y="21600"/>
                  </a:lnTo>
                  <a:lnTo>
                    <a:pt x="1993" y="2023"/>
                  </a:lnTo>
                  <a:cubicBezTo>
                    <a:pt x="2454" y="1850"/>
                    <a:pt x="2769" y="1490"/>
                    <a:pt x="2769" y="1069"/>
                  </a:cubicBezTo>
                  <a:cubicBezTo>
                    <a:pt x="2769" y="481"/>
                    <a:pt x="2155" y="0"/>
                    <a:pt x="1385" y="0"/>
                  </a:cubicBezTo>
                  <a:close/>
                  <a:moveTo>
                    <a:pt x="6999" y="2126"/>
                  </a:moveTo>
                  <a:cubicBezTo>
                    <a:pt x="4468" y="2126"/>
                    <a:pt x="2565" y="2616"/>
                    <a:pt x="2565" y="2616"/>
                  </a:cubicBezTo>
                  <a:lnTo>
                    <a:pt x="2565" y="13368"/>
                  </a:lnTo>
                  <a:cubicBezTo>
                    <a:pt x="2565" y="13368"/>
                    <a:pt x="4468" y="12878"/>
                    <a:pt x="6999" y="12878"/>
                  </a:cubicBezTo>
                  <a:cubicBezTo>
                    <a:pt x="9530" y="12878"/>
                    <a:pt x="12210" y="14253"/>
                    <a:pt x="14916" y="14253"/>
                  </a:cubicBezTo>
                  <a:cubicBezTo>
                    <a:pt x="17622" y="14253"/>
                    <a:pt x="21600" y="13368"/>
                    <a:pt x="21600" y="13368"/>
                  </a:cubicBezTo>
                  <a:lnTo>
                    <a:pt x="21600" y="2616"/>
                  </a:lnTo>
                  <a:cubicBezTo>
                    <a:pt x="21600" y="2616"/>
                    <a:pt x="17615" y="3501"/>
                    <a:pt x="14916" y="3501"/>
                  </a:cubicBezTo>
                  <a:cubicBezTo>
                    <a:pt x="12217" y="3501"/>
                    <a:pt x="9530" y="2126"/>
                    <a:pt x="6999" y="2126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67" name="Lijn"/>
            <p:cNvSpPr/>
            <p:nvPr/>
          </p:nvSpPr>
          <p:spPr>
            <a:xfrm>
              <a:off x="2564142" y="1352182"/>
              <a:ext cx="348784" cy="79354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68" name="Vlag"/>
            <p:cNvSpPr/>
            <p:nvPr/>
          </p:nvSpPr>
          <p:spPr>
            <a:xfrm>
              <a:off x="2553418" y="1106047"/>
              <a:ext cx="197449" cy="26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5" y="0"/>
                  </a:moveTo>
                  <a:cubicBezTo>
                    <a:pt x="616" y="0"/>
                    <a:pt x="0" y="475"/>
                    <a:pt x="0" y="1069"/>
                  </a:cubicBezTo>
                  <a:cubicBezTo>
                    <a:pt x="0" y="1490"/>
                    <a:pt x="321" y="1855"/>
                    <a:pt x="782" y="2028"/>
                  </a:cubicBezTo>
                  <a:lnTo>
                    <a:pt x="782" y="21600"/>
                  </a:lnTo>
                  <a:lnTo>
                    <a:pt x="1993" y="21600"/>
                  </a:lnTo>
                  <a:lnTo>
                    <a:pt x="1993" y="2023"/>
                  </a:lnTo>
                  <a:cubicBezTo>
                    <a:pt x="2454" y="1850"/>
                    <a:pt x="2769" y="1490"/>
                    <a:pt x="2769" y="1069"/>
                  </a:cubicBezTo>
                  <a:cubicBezTo>
                    <a:pt x="2769" y="481"/>
                    <a:pt x="2155" y="0"/>
                    <a:pt x="1385" y="0"/>
                  </a:cubicBezTo>
                  <a:close/>
                  <a:moveTo>
                    <a:pt x="6999" y="2126"/>
                  </a:moveTo>
                  <a:cubicBezTo>
                    <a:pt x="4468" y="2126"/>
                    <a:pt x="2565" y="2616"/>
                    <a:pt x="2565" y="2616"/>
                  </a:cubicBezTo>
                  <a:lnTo>
                    <a:pt x="2565" y="13368"/>
                  </a:lnTo>
                  <a:cubicBezTo>
                    <a:pt x="2565" y="13368"/>
                    <a:pt x="4468" y="12878"/>
                    <a:pt x="6999" y="12878"/>
                  </a:cubicBezTo>
                  <a:cubicBezTo>
                    <a:pt x="9530" y="12878"/>
                    <a:pt x="12210" y="14253"/>
                    <a:pt x="14916" y="14253"/>
                  </a:cubicBezTo>
                  <a:cubicBezTo>
                    <a:pt x="17622" y="14253"/>
                    <a:pt x="21600" y="13368"/>
                    <a:pt x="21600" y="13368"/>
                  </a:cubicBezTo>
                  <a:lnTo>
                    <a:pt x="21600" y="2616"/>
                  </a:lnTo>
                  <a:cubicBezTo>
                    <a:pt x="21600" y="2616"/>
                    <a:pt x="17615" y="3501"/>
                    <a:pt x="14916" y="3501"/>
                  </a:cubicBezTo>
                  <a:cubicBezTo>
                    <a:pt x="12217" y="3501"/>
                    <a:pt x="9530" y="2126"/>
                    <a:pt x="6999" y="2126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69" name="Ovaal"/>
            <p:cNvSpPr/>
            <p:nvPr/>
          </p:nvSpPr>
          <p:spPr>
            <a:xfrm>
              <a:off x="18474" y="2197640"/>
              <a:ext cx="157273" cy="157757"/>
            </a:xfrm>
            <a:prstGeom prst="ellipse">
              <a:avLst/>
            </a:prstGeom>
            <a:solidFill>
              <a:srgbClr val="FF26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70" name="Ovaal"/>
            <p:cNvSpPr/>
            <p:nvPr/>
          </p:nvSpPr>
          <p:spPr>
            <a:xfrm>
              <a:off x="253108" y="2890335"/>
              <a:ext cx="157273" cy="157757"/>
            </a:xfrm>
            <a:prstGeom prst="ellipse">
              <a:avLst/>
            </a:prstGeom>
            <a:solidFill>
              <a:srgbClr val="FF26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71" name="Ovaal"/>
            <p:cNvSpPr/>
            <p:nvPr/>
          </p:nvSpPr>
          <p:spPr>
            <a:xfrm>
              <a:off x="1127654" y="2542083"/>
              <a:ext cx="157273" cy="157757"/>
            </a:xfrm>
            <a:prstGeom prst="ellipse">
              <a:avLst/>
            </a:prstGeom>
            <a:solidFill>
              <a:srgbClr val="FF26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72" name="Ovaal"/>
            <p:cNvSpPr/>
            <p:nvPr/>
          </p:nvSpPr>
          <p:spPr>
            <a:xfrm>
              <a:off x="1852888" y="2197640"/>
              <a:ext cx="157273" cy="157757"/>
            </a:xfrm>
            <a:prstGeom prst="ellipse">
              <a:avLst/>
            </a:prstGeom>
            <a:solidFill>
              <a:srgbClr val="FF26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73" name="Ovaal"/>
            <p:cNvSpPr/>
            <p:nvPr/>
          </p:nvSpPr>
          <p:spPr>
            <a:xfrm>
              <a:off x="1622223" y="1719252"/>
              <a:ext cx="157273" cy="157757"/>
            </a:xfrm>
            <a:prstGeom prst="ellipse">
              <a:avLst/>
            </a:prstGeom>
            <a:solidFill>
              <a:srgbClr val="FF26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74" name="Ovaal"/>
            <p:cNvSpPr/>
            <p:nvPr/>
          </p:nvSpPr>
          <p:spPr>
            <a:xfrm>
              <a:off x="850359" y="1946086"/>
              <a:ext cx="157273" cy="157757"/>
            </a:xfrm>
            <a:prstGeom prst="ellipse">
              <a:avLst/>
            </a:prstGeom>
            <a:solidFill>
              <a:srgbClr val="FF26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75" name="Ovaal"/>
            <p:cNvSpPr/>
            <p:nvPr/>
          </p:nvSpPr>
          <p:spPr>
            <a:xfrm>
              <a:off x="2258166" y="1532334"/>
              <a:ext cx="157271" cy="157757"/>
            </a:xfrm>
            <a:prstGeom prst="ellipse">
              <a:avLst/>
            </a:prstGeom>
            <a:solidFill>
              <a:srgbClr val="FF26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76" name="Ovaal"/>
            <p:cNvSpPr/>
            <p:nvPr/>
          </p:nvSpPr>
          <p:spPr>
            <a:xfrm>
              <a:off x="2409990" y="1946086"/>
              <a:ext cx="157271" cy="157757"/>
            </a:xfrm>
            <a:prstGeom prst="ellipse">
              <a:avLst/>
            </a:prstGeom>
            <a:solidFill>
              <a:srgbClr val="FF26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77" name="1"/>
            <p:cNvSpPr txBox="1"/>
            <p:nvPr/>
          </p:nvSpPr>
          <p:spPr>
            <a:xfrm>
              <a:off x="2239692" y="1456256"/>
              <a:ext cx="231273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78" name="2"/>
            <p:cNvSpPr txBox="1"/>
            <p:nvPr/>
          </p:nvSpPr>
          <p:spPr>
            <a:xfrm>
              <a:off x="1603749" y="1637600"/>
              <a:ext cx="231273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79" name="3"/>
            <p:cNvSpPr txBox="1"/>
            <p:nvPr/>
          </p:nvSpPr>
          <p:spPr>
            <a:xfrm>
              <a:off x="831885" y="1864435"/>
              <a:ext cx="231273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80" name="4"/>
            <p:cNvSpPr txBox="1"/>
            <p:nvPr/>
          </p:nvSpPr>
          <p:spPr>
            <a:xfrm>
              <a:off x="0" y="2115989"/>
              <a:ext cx="231273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81" name="8"/>
            <p:cNvSpPr txBox="1"/>
            <p:nvPr/>
          </p:nvSpPr>
          <p:spPr>
            <a:xfrm>
              <a:off x="234634" y="2808684"/>
              <a:ext cx="231273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282" name="5"/>
            <p:cNvSpPr txBox="1"/>
            <p:nvPr/>
          </p:nvSpPr>
          <p:spPr>
            <a:xfrm>
              <a:off x="2391515" y="1864435"/>
              <a:ext cx="231273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83" name="6"/>
            <p:cNvSpPr txBox="1"/>
            <p:nvPr/>
          </p:nvSpPr>
          <p:spPr>
            <a:xfrm>
              <a:off x="1834413" y="2115989"/>
              <a:ext cx="231274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284" name="7"/>
            <p:cNvSpPr txBox="1"/>
            <p:nvPr/>
          </p:nvSpPr>
          <p:spPr>
            <a:xfrm>
              <a:off x="1101370" y="2460431"/>
              <a:ext cx="231274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7</a:t>
              </a:r>
            </a:p>
          </p:txBody>
        </p:sp>
      </p:grpSp>
      <p:graphicFrame>
        <p:nvGraphicFramePr>
          <p:cNvPr id="286" name="Tabel 1"/>
          <p:cNvGraphicFramePr/>
          <p:nvPr/>
        </p:nvGraphicFramePr>
        <p:xfrm>
          <a:off x="7495505" y="1559548"/>
          <a:ext cx="3129444" cy="369366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512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832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Course A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Course B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32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Start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Start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1 port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5 port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2 starboard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6 starboard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3 port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7 port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4 starboard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8 starboard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3 port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7 port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2 starboard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6 starboard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1 port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5 port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Finish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Finish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87" name="Start schedule according to race nr…"/>
          <p:cNvSpPr txBox="1"/>
          <p:nvPr/>
        </p:nvSpPr>
        <p:spPr>
          <a:xfrm>
            <a:off x="1146209" y="4364449"/>
            <a:ext cx="8120947" cy="188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0657" indent="-250657" defTabSz="457200">
              <a:lnSpc>
                <a:spcPct val="93000"/>
              </a:lnSpc>
              <a:buSzPct val="100000"/>
              <a:buChar char="-"/>
              <a:defRPr sz="25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Start schedule on next slide</a:t>
            </a:r>
          </a:p>
          <a:p>
            <a:pPr marL="250657" indent="-250657" defTabSz="457200">
              <a:lnSpc>
                <a:spcPct val="93000"/>
              </a:lnSpc>
              <a:buSzPct val="100000"/>
              <a:buChar char="-"/>
              <a:defRPr sz="25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2 teams start simultaneously</a:t>
            </a:r>
          </a:p>
          <a:p>
            <a:pPr marL="250657" indent="-250657" defTabSz="457200">
              <a:lnSpc>
                <a:spcPct val="93000"/>
              </a:lnSpc>
              <a:buSzPct val="100000"/>
              <a:buChar char="-"/>
              <a:defRPr sz="25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Each team does course a and course b</a:t>
            </a:r>
          </a:p>
          <a:p>
            <a:pPr marL="250657" indent="-250657" defTabSz="457200">
              <a:lnSpc>
                <a:spcPct val="93000"/>
              </a:lnSpc>
              <a:buSzPct val="100000"/>
              <a:buChar char="-"/>
              <a:defRPr sz="25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Total time of course A and B will be your result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Endurance (approx 53 km)"/>
          <p:cNvSpPr txBox="1"/>
          <p:nvPr/>
        </p:nvSpPr>
        <p:spPr>
          <a:xfrm>
            <a:off x="569799" y="750285"/>
            <a:ext cx="9442258" cy="63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Endurance</a:t>
            </a:r>
          </a:p>
        </p:txBody>
      </p:sp>
      <p:pic>
        <p:nvPicPr>
          <p:cNvPr id="290" name="Kép 1" descr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12" y="1399089"/>
            <a:ext cx="6770542" cy="39843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3" name="Ellipszis 2"/>
          <p:cNvGrpSpPr/>
          <p:nvPr/>
        </p:nvGrpSpPr>
        <p:grpSpPr>
          <a:xfrm>
            <a:off x="4824767" y="2256042"/>
            <a:ext cx="337353" cy="345437"/>
            <a:chOff x="0" y="0"/>
            <a:chExt cx="337352" cy="345435"/>
          </a:xfrm>
        </p:grpSpPr>
        <p:sp>
          <p:nvSpPr>
            <p:cNvPr id="291" name="Ovaal"/>
            <p:cNvSpPr/>
            <p:nvPr/>
          </p:nvSpPr>
          <p:spPr>
            <a:xfrm>
              <a:off x="0" y="21243"/>
              <a:ext cx="337353" cy="302951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292" name="SF"/>
            <p:cNvSpPr txBox="1"/>
            <p:nvPr/>
          </p:nvSpPr>
          <p:spPr>
            <a:xfrm>
              <a:off x="62103" y="0"/>
              <a:ext cx="213146" cy="345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800" b="1"/>
              </a:lvl1pPr>
            </a:lstStyle>
            <a:p>
              <a:r>
                <a:t>SF</a:t>
              </a:r>
            </a:p>
          </p:txBody>
        </p:sp>
      </p:grpSp>
      <p:grpSp>
        <p:nvGrpSpPr>
          <p:cNvPr id="296" name="Ellipszis 3"/>
          <p:cNvGrpSpPr/>
          <p:nvPr/>
        </p:nvGrpSpPr>
        <p:grpSpPr>
          <a:xfrm>
            <a:off x="3153051" y="3834160"/>
            <a:ext cx="248577" cy="346229"/>
            <a:chOff x="0" y="0"/>
            <a:chExt cx="248576" cy="346227"/>
          </a:xfrm>
        </p:grpSpPr>
        <p:sp>
          <p:nvSpPr>
            <p:cNvPr id="294" name="Ovaal"/>
            <p:cNvSpPr/>
            <p:nvPr/>
          </p:nvSpPr>
          <p:spPr>
            <a:xfrm>
              <a:off x="-1" y="0"/>
              <a:ext cx="248578" cy="346228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000" b="1"/>
              </a:pPr>
              <a:endParaRPr/>
            </a:p>
          </p:txBody>
        </p:sp>
        <p:sp>
          <p:nvSpPr>
            <p:cNvPr id="295" name="1"/>
            <p:cNvSpPr txBox="1"/>
            <p:nvPr/>
          </p:nvSpPr>
          <p:spPr>
            <a:xfrm>
              <a:off x="49102" y="51196"/>
              <a:ext cx="150371" cy="243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000" b="1"/>
              </a:lvl1pPr>
            </a:lstStyle>
            <a:p>
              <a:r>
                <a:t>1</a:t>
              </a:r>
            </a:p>
          </p:txBody>
        </p:sp>
      </p:grpSp>
      <p:grpSp>
        <p:nvGrpSpPr>
          <p:cNvPr id="299" name="Ellipszis 4"/>
          <p:cNvGrpSpPr/>
          <p:nvPr/>
        </p:nvGrpSpPr>
        <p:grpSpPr>
          <a:xfrm>
            <a:off x="5878496" y="2216944"/>
            <a:ext cx="248578" cy="346229"/>
            <a:chOff x="0" y="0"/>
            <a:chExt cx="248576" cy="346227"/>
          </a:xfrm>
        </p:grpSpPr>
        <p:sp>
          <p:nvSpPr>
            <p:cNvPr id="297" name="Ovaal"/>
            <p:cNvSpPr/>
            <p:nvPr/>
          </p:nvSpPr>
          <p:spPr>
            <a:xfrm>
              <a:off x="-1" y="0"/>
              <a:ext cx="248578" cy="346228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000" b="1"/>
              </a:pPr>
              <a:endParaRPr/>
            </a:p>
          </p:txBody>
        </p:sp>
        <p:sp>
          <p:nvSpPr>
            <p:cNvPr id="298" name="3"/>
            <p:cNvSpPr txBox="1"/>
            <p:nvPr/>
          </p:nvSpPr>
          <p:spPr>
            <a:xfrm>
              <a:off x="49102" y="51196"/>
              <a:ext cx="150371" cy="243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000" b="1"/>
              </a:lvl1pPr>
            </a:lstStyle>
            <a:p>
              <a:r>
                <a:t>3</a:t>
              </a:r>
            </a:p>
          </p:txBody>
        </p:sp>
      </p:grpSp>
      <p:grpSp>
        <p:nvGrpSpPr>
          <p:cNvPr id="302" name="Ellipszis 5"/>
          <p:cNvGrpSpPr/>
          <p:nvPr/>
        </p:nvGrpSpPr>
        <p:grpSpPr>
          <a:xfrm>
            <a:off x="6785498" y="2916446"/>
            <a:ext cx="248578" cy="346229"/>
            <a:chOff x="0" y="0"/>
            <a:chExt cx="248576" cy="346227"/>
          </a:xfrm>
        </p:grpSpPr>
        <p:sp>
          <p:nvSpPr>
            <p:cNvPr id="300" name="Ovaal"/>
            <p:cNvSpPr/>
            <p:nvPr/>
          </p:nvSpPr>
          <p:spPr>
            <a:xfrm>
              <a:off x="-1" y="0"/>
              <a:ext cx="248578" cy="346228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301" name="4"/>
            <p:cNvSpPr txBox="1"/>
            <p:nvPr/>
          </p:nvSpPr>
          <p:spPr>
            <a:xfrm>
              <a:off x="49102" y="51196"/>
              <a:ext cx="150371" cy="243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000" b="1"/>
              </a:lvl1pPr>
            </a:lstStyle>
            <a:p>
              <a:r>
                <a:t>4</a:t>
              </a:r>
            </a:p>
          </p:txBody>
        </p:sp>
      </p:grpSp>
      <p:graphicFrame>
        <p:nvGraphicFramePr>
          <p:cNvPr id="303" name="Tabel 1"/>
          <p:cNvGraphicFramePr/>
          <p:nvPr/>
        </p:nvGraphicFramePr>
        <p:xfrm>
          <a:off x="7952705" y="1856833"/>
          <a:ext cx="2883620" cy="2464943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883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2832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10:10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623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Start A - SF - 1 (port) - SF - 3 (port) - SF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72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After 12:30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872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SF - 3 (sb) - 4 (sb) - SF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872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After 14:00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872">
                <a:tc>
                  <a:txBody>
                    <a:bodyPr/>
                    <a:lstStyle/>
                    <a:p>
                      <a:pPr algn="l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1 (sb) - mark A - finish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tart &amp; finish.png" descr="Start &amp; finish.png"/>
          <p:cNvPicPr>
            <a:picLocks noChangeAspect="1"/>
          </p:cNvPicPr>
          <p:nvPr/>
        </p:nvPicPr>
        <p:blipFill>
          <a:blip r:embed="rId2"/>
          <a:srcRect t="22852"/>
          <a:stretch>
            <a:fillRect/>
          </a:stretch>
        </p:blipFill>
        <p:spPr>
          <a:xfrm>
            <a:off x="613725" y="2767465"/>
            <a:ext cx="6004851" cy="2695850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Rechthoek"/>
          <p:cNvSpPr/>
          <p:nvPr/>
        </p:nvSpPr>
        <p:spPr>
          <a:xfrm rot="4363614">
            <a:off x="4264468" y="3801436"/>
            <a:ext cx="399602" cy="120032"/>
          </a:xfrm>
          <a:prstGeom prst="rect">
            <a:avLst/>
          </a:prstGeom>
          <a:solidFill>
            <a:srgbClr val="B02E2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07" name="Endurance (approx 53 km)"/>
          <p:cNvSpPr txBox="1"/>
          <p:nvPr/>
        </p:nvSpPr>
        <p:spPr>
          <a:xfrm>
            <a:off x="569799" y="750285"/>
            <a:ext cx="9442258" cy="2198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Endurance</a:t>
            </a:r>
          </a:p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1 mandatory 10 min stop anytime at dock </a:t>
            </a:r>
          </a:p>
        </p:txBody>
      </p:sp>
      <p:sp>
        <p:nvSpPr>
          <p:cNvPr id="308" name="Endurance (approx 53 km)"/>
          <p:cNvSpPr txBox="1"/>
          <p:nvPr/>
        </p:nvSpPr>
        <p:spPr>
          <a:xfrm>
            <a:off x="7216132" y="2858485"/>
            <a:ext cx="2752732" cy="167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60947" indent="-360947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pilot change is allowed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kstvak 5"/>
          <p:cNvSpPr txBox="1"/>
          <p:nvPr/>
        </p:nvSpPr>
        <p:spPr>
          <a:xfrm>
            <a:off x="7043194" y="1216330"/>
            <a:ext cx="127001" cy="815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endParaRPr/>
          </a:p>
          <a:p>
            <a:br/>
            <a:endParaRPr/>
          </a:p>
        </p:txBody>
      </p:sp>
      <p:sp>
        <p:nvSpPr>
          <p:cNvPr id="311" name="Endurance (approx 53 km)"/>
          <p:cNvSpPr txBox="1"/>
          <p:nvPr/>
        </p:nvSpPr>
        <p:spPr>
          <a:xfrm>
            <a:off x="569799" y="750285"/>
            <a:ext cx="9442258" cy="63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Speedrace</a:t>
            </a:r>
          </a:p>
        </p:txBody>
      </p:sp>
      <p:sp>
        <p:nvSpPr>
          <p:cNvPr id="312" name="Endurance (approx 53 km)"/>
          <p:cNvSpPr txBox="1"/>
          <p:nvPr/>
        </p:nvSpPr>
        <p:spPr>
          <a:xfrm>
            <a:off x="883065" y="1779305"/>
            <a:ext cx="8554736" cy="2198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Each team 2 attempts</a:t>
            </a:r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We’ll let you know if we did </a:t>
            </a:r>
            <a:r>
              <a:rPr u="sng"/>
              <a:t>not</a:t>
            </a:r>
            <a:r>
              <a:t> have an official reading of your time.</a:t>
            </a:r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Sail head to peer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on’s race"/>
          <p:cNvSpPr txBox="1"/>
          <p:nvPr/>
        </p:nvSpPr>
        <p:spPr>
          <a:xfrm>
            <a:off x="899999" y="785700"/>
            <a:ext cx="9442258" cy="63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Ton’s race</a:t>
            </a:r>
          </a:p>
        </p:txBody>
      </p:sp>
      <p:sp>
        <p:nvSpPr>
          <p:cNvPr id="315" name="A distance raced is only counted when it is sailed in between two buoys max 2 times! Between every two buoys in the course a leg can be sailed."/>
          <p:cNvSpPr txBox="1"/>
          <p:nvPr/>
        </p:nvSpPr>
        <p:spPr>
          <a:xfrm>
            <a:off x="7892319" y="1316852"/>
            <a:ext cx="3171485" cy="3951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20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Your race distance is the sum of all the sailed legs. Possible legs are:</a:t>
            </a:r>
          </a:p>
          <a:p>
            <a:pPr marL="285750" indent="-285750" defTabSz="457200">
              <a:lnSpc>
                <a:spcPct val="93000"/>
              </a:lnSpc>
              <a:buSzPct val="100000"/>
              <a:buFont typeface="Arial"/>
              <a:buChar char="•"/>
              <a:defRPr sz="20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SF-5   1.63km</a:t>
            </a:r>
          </a:p>
          <a:p>
            <a:pPr marL="285750" indent="-285750" defTabSz="457200">
              <a:lnSpc>
                <a:spcPct val="93000"/>
              </a:lnSpc>
              <a:buSzPct val="100000"/>
              <a:buFont typeface="Arial"/>
              <a:buChar char="•"/>
              <a:defRPr sz="20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SF-1   6.95km</a:t>
            </a:r>
          </a:p>
          <a:p>
            <a:pPr marL="285750" indent="-285750" defTabSz="457200">
              <a:lnSpc>
                <a:spcPct val="93000"/>
              </a:lnSpc>
              <a:buSzPct val="100000"/>
              <a:buFont typeface="Arial"/>
              <a:buChar char="•"/>
              <a:defRPr sz="20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SF-3   6.06km</a:t>
            </a:r>
          </a:p>
          <a:p>
            <a:pPr marL="285750" indent="-285750" defTabSz="457200">
              <a:lnSpc>
                <a:spcPct val="93000"/>
              </a:lnSpc>
              <a:buSzPct val="100000"/>
              <a:buFont typeface="Arial"/>
              <a:buChar char="•"/>
              <a:defRPr sz="20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3-4   5.73km</a:t>
            </a:r>
          </a:p>
          <a:p>
            <a:pPr defTabSz="457200">
              <a:lnSpc>
                <a:spcPct val="93000"/>
              </a:lnSpc>
              <a:defRPr sz="20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After the finish give us a list of legs you competed</a:t>
            </a:r>
          </a:p>
          <a:p>
            <a:pPr defTabSz="457200">
              <a:lnSpc>
                <a:spcPct val="93000"/>
              </a:lnSpc>
              <a:defRPr sz="20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You can only sail a leg more then twice if you sailed at least 3 different legs.</a:t>
            </a:r>
          </a:p>
        </p:txBody>
      </p:sp>
      <p:pic>
        <p:nvPicPr>
          <p:cNvPr id="316" name="Kép 8" descr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12" y="1399089"/>
            <a:ext cx="6770542" cy="39843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9" name="Ellipszis 9"/>
          <p:cNvGrpSpPr/>
          <p:nvPr/>
        </p:nvGrpSpPr>
        <p:grpSpPr>
          <a:xfrm>
            <a:off x="4824767" y="2256042"/>
            <a:ext cx="337353" cy="345437"/>
            <a:chOff x="0" y="0"/>
            <a:chExt cx="337352" cy="345435"/>
          </a:xfrm>
        </p:grpSpPr>
        <p:sp>
          <p:nvSpPr>
            <p:cNvPr id="317" name="Ovaal"/>
            <p:cNvSpPr/>
            <p:nvPr/>
          </p:nvSpPr>
          <p:spPr>
            <a:xfrm>
              <a:off x="0" y="21243"/>
              <a:ext cx="337353" cy="302951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318" name="SF"/>
            <p:cNvSpPr txBox="1"/>
            <p:nvPr/>
          </p:nvSpPr>
          <p:spPr>
            <a:xfrm>
              <a:off x="62103" y="0"/>
              <a:ext cx="213146" cy="345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800" b="1"/>
              </a:lvl1pPr>
            </a:lstStyle>
            <a:p>
              <a:r>
                <a:t>SF</a:t>
              </a:r>
            </a:p>
          </p:txBody>
        </p:sp>
      </p:grpSp>
      <p:grpSp>
        <p:nvGrpSpPr>
          <p:cNvPr id="322" name="Ellipszis 10"/>
          <p:cNvGrpSpPr/>
          <p:nvPr/>
        </p:nvGrpSpPr>
        <p:grpSpPr>
          <a:xfrm>
            <a:off x="3153051" y="3834160"/>
            <a:ext cx="248577" cy="346229"/>
            <a:chOff x="0" y="0"/>
            <a:chExt cx="248576" cy="346227"/>
          </a:xfrm>
        </p:grpSpPr>
        <p:sp>
          <p:nvSpPr>
            <p:cNvPr id="320" name="Ovaal"/>
            <p:cNvSpPr/>
            <p:nvPr/>
          </p:nvSpPr>
          <p:spPr>
            <a:xfrm>
              <a:off x="-1" y="0"/>
              <a:ext cx="248578" cy="346228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000" b="1"/>
              </a:pPr>
              <a:endParaRPr/>
            </a:p>
          </p:txBody>
        </p:sp>
        <p:sp>
          <p:nvSpPr>
            <p:cNvPr id="321" name="1"/>
            <p:cNvSpPr txBox="1"/>
            <p:nvPr/>
          </p:nvSpPr>
          <p:spPr>
            <a:xfrm>
              <a:off x="49102" y="51196"/>
              <a:ext cx="150371" cy="243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000" b="1"/>
              </a:lvl1pPr>
            </a:lstStyle>
            <a:p>
              <a:r>
                <a:t>1</a:t>
              </a:r>
            </a:p>
          </p:txBody>
        </p:sp>
      </p:grpSp>
      <p:grpSp>
        <p:nvGrpSpPr>
          <p:cNvPr id="325" name="Ellipszis 11"/>
          <p:cNvGrpSpPr/>
          <p:nvPr/>
        </p:nvGrpSpPr>
        <p:grpSpPr>
          <a:xfrm>
            <a:off x="5878496" y="2216944"/>
            <a:ext cx="248578" cy="346229"/>
            <a:chOff x="0" y="0"/>
            <a:chExt cx="248576" cy="346227"/>
          </a:xfrm>
        </p:grpSpPr>
        <p:sp>
          <p:nvSpPr>
            <p:cNvPr id="323" name="Ovaal"/>
            <p:cNvSpPr/>
            <p:nvPr/>
          </p:nvSpPr>
          <p:spPr>
            <a:xfrm>
              <a:off x="-1" y="0"/>
              <a:ext cx="248578" cy="346228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000" b="1"/>
              </a:pPr>
              <a:endParaRPr/>
            </a:p>
          </p:txBody>
        </p:sp>
        <p:sp>
          <p:nvSpPr>
            <p:cNvPr id="324" name="3"/>
            <p:cNvSpPr txBox="1"/>
            <p:nvPr/>
          </p:nvSpPr>
          <p:spPr>
            <a:xfrm>
              <a:off x="49102" y="51196"/>
              <a:ext cx="150371" cy="243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000" b="1"/>
              </a:lvl1pPr>
            </a:lstStyle>
            <a:p>
              <a:r>
                <a:t>3</a:t>
              </a:r>
            </a:p>
          </p:txBody>
        </p:sp>
      </p:grpSp>
      <p:grpSp>
        <p:nvGrpSpPr>
          <p:cNvPr id="328" name="Ellipszis 12"/>
          <p:cNvGrpSpPr/>
          <p:nvPr/>
        </p:nvGrpSpPr>
        <p:grpSpPr>
          <a:xfrm>
            <a:off x="6785498" y="2916446"/>
            <a:ext cx="248578" cy="346229"/>
            <a:chOff x="0" y="0"/>
            <a:chExt cx="248576" cy="346227"/>
          </a:xfrm>
        </p:grpSpPr>
        <p:sp>
          <p:nvSpPr>
            <p:cNvPr id="326" name="Ovaal"/>
            <p:cNvSpPr/>
            <p:nvPr/>
          </p:nvSpPr>
          <p:spPr>
            <a:xfrm>
              <a:off x="-1" y="0"/>
              <a:ext cx="248578" cy="346228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327" name="4"/>
            <p:cNvSpPr txBox="1"/>
            <p:nvPr/>
          </p:nvSpPr>
          <p:spPr>
            <a:xfrm>
              <a:off x="49102" y="51196"/>
              <a:ext cx="150371" cy="243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000" b="1"/>
              </a:lvl1pPr>
            </a:lstStyle>
            <a:p>
              <a:r>
                <a:t>4</a:t>
              </a:r>
            </a:p>
          </p:txBody>
        </p:sp>
      </p:grpSp>
      <p:grpSp>
        <p:nvGrpSpPr>
          <p:cNvPr id="331" name="Ellipszis 13"/>
          <p:cNvGrpSpPr/>
          <p:nvPr/>
        </p:nvGrpSpPr>
        <p:grpSpPr>
          <a:xfrm>
            <a:off x="4181283" y="3293436"/>
            <a:ext cx="248577" cy="346229"/>
            <a:chOff x="0" y="0"/>
            <a:chExt cx="248576" cy="346227"/>
          </a:xfrm>
        </p:grpSpPr>
        <p:sp>
          <p:nvSpPr>
            <p:cNvPr id="329" name="Ovaal"/>
            <p:cNvSpPr/>
            <p:nvPr/>
          </p:nvSpPr>
          <p:spPr>
            <a:xfrm>
              <a:off x="-1" y="0"/>
              <a:ext cx="248578" cy="346228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000" b="1"/>
              </a:pPr>
              <a:endParaRPr/>
            </a:p>
          </p:txBody>
        </p:sp>
        <p:sp>
          <p:nvSpPr>
            <p:cNvPr id="330" name="5"/>
            <p:cNvSpPr txBox="1"/>
            <p:nvPr/>
          </p:nvSpPr>
          <p:spPr>
            <a:xfrm>
              <a:off x="49102" y="51196"/>
              <a:ext cx="150371" cy="243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1000" b="1"/>
              </a:lvl1pPr>
            </a:lstStyle>
            <a:p>
              <a:r>
                <a:t>5</a:t>
              </a:r>
            </a:p>
          </p:txBody>
        </p:sp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124" y="1265206"/>
            <a:ext cx="5570786" cy="4196476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Pijl: rechts 3"/>
          <p:cNvSpPr/>
          <p:nvPr/>
        </p:nvSpPr>
        <p:spPr>
          <a:xfrm rot="9969400">
            <a:off x="4128830" y="2913448"/>
            <a:ext cx="521401" cy="3473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35" name="Pijl: rechts 4"/>
          <p:cNvSpPr/>
          <p:nvPr/>
        </p:nvSpPr>
        <p:spPr>
          <a:xfrm rot="20632560">
            <a:off x="4423511" y="3554679"/>
            <a:ext cx="521401" cy="3473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36" name="Ton’s race"/>
          <p:cNvSpPr txBox="1"/>
          <p:nvPr/>
        </p:nvSpPr>
        <p:spPr>
          <a:xfrm>
            <a:off x="841593" y="601010"/>
            <a:ext cx="9442258" cy="63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Ton’s race start</a:t>
            </a:r>
          </a:p>
        </p:txBody>
      </p:sp>
      <p:sp>
        <p:nvSpPr>
          <p:cNvPr id="337" name="A distance raced is only counted when it is sailed in between two buoys max 2 times! Between every two buoys in the course a leg can be sailed."/>
          <p:cNvSpPr txBox="1"/>
          <p:nvPr/>
        </p:nvSpPr>
        <p:spPr>
          <a:xfrm>
            <a:off x="7350452" y="2332852"/>
            <a:ext cx="3171485" cy="450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93000"/>
              </a:lnSpc>
              <a:defRPr sz="24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Start in any direction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967" y="1139690"/>
            <a:ext cx="4216451" cy="3940496"/>
          </a:xfrm>
          <a:prstGeom prst="rect">
            <a:avLst/>
          </a:prstGeom>
          <a:ln w="12700">
            <a:miter lim="400000"/>
          </a:ln>
        </p:spPr>
      </p:pic>
      <p:sp>
        <p:nvSpPr>
          <p:cNvPr id="340" name="Matchrace (mark 2 approx 400 mtr)"/>
          <p:cNvSpPr txBox="1"/>
          <p:nvPr/>
        </p:nvSpPr>
        <p:spPr>
          <a:xfrm>
            <a:off x="795765" y="495915"/>
            <a:ext cx="9442258" cy="63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Matchrace</a:t>
            </a:r>
          </a:p>
        </p:txBody>
      </p:sp>
      <p:graphicFrame>
        <p:nvGraphicFramePr>
          <p:cNvPr id="341" name="Tabel 1"/>
          <p:cNvGraphicFramePr/>
          <p:nvPr/>
        </p:nvGraphicFramePr>
        <p:xfrm>
          <a:off x="7495505" y="1559548"/>
          <a:ext cx="2620453" cy="3119118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297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832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3000"/>
                        </a:lnSpc>
                        <a:defRPr sz="18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t>Course A </a:t>
                      </a:r>
                    </a:p>
                    <a:p>
                      <a:pPr algn="ctr" defTabSz="457200">
                        <a:lnSpc>
                          <a:spcPct val="93000"/>
                        </a:lnSpc>
                        <a:defRPr sz="18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t>2 portside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3000"/>
                        </a:lnSpc>
                        <a:defRPr sz="18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t>Course B </a:t>
                      </a:r>
                    </a:p>
                    <a:p>
                      <a:pPr algn="ctr" defTabSz="457200">
                        <a:lnSpc>
                          <a:spcPct val="93000"/>
                        </a:lnSpc>
                        <a:defRPr sz="18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defRPr>
                      </a:pPr>
                      <a:r>
                        <a:t>2 starboard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32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Start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Start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3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2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1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4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5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Finish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93000"/>
                        </a:lnSpc>
                        <a:defRPr sz="1800"/>
                      </a:pPr>
                      <a:r>
                        <a:rPr sz="2000" b="1">
                          <a:solidFill>
                            <a:srgbClr val="002060"/>
                          </a:solidFill>
                          <a:latin typeface="Franklin Gothic Book"/>
                          <a:ea typeface="Franklin Gothic Book"/>
                          <a:cs typeface="Franklin Gothic Book"/>
                          <a:sym typeface="Franklin Gothic Book"/>
                        </a:rPr>
                        <a:t>Finish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2" name="Start schedule according to preliminary results"/>
          <p:cNvSpPr txBox="1"/>
          <p:nvPr/>
        </p:nvSpPr>
        <p:spPr>
          <a:xfrm>
            <a:off x="2529832" y="5082516"/>
            <a:ext cx="7831995" cy="818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50657" indent="-250657" defTabSz="457200">
              <a:lnSpc>
                <a:spcPct val="93000"/>
              </a:lnSpc>
              <a:buSzPct val="100000"/>
              <a:buChar char="-"/>
              <a:defRPr sz="25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(mark 2 approx 400 mtr)</a:t>
            </a:r>
          </a:p>
          <a:p>
            <a:pPr marL="250657" indent="-250657" defTabSz="457200">
              <a:lnSpc>
                <a:spcPct val="93000"/>
              </a:lnSpc>
              <a:buSzPct val="100000"/>
              <a:buChar char="-"/>
              <a:defRPr sz="25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Start schedule according to preliminary results</a:t>
            </a:r>
          </a:p>
        </p:txBody>
      </p:sp>
      <p:grpSp>
        <p:nvGrpSpPr>
          <p:cNvPr id="347" name="Groepeer"/>
          <p:cNvGrpSpPr/>
          <p:nvPr/>
        </p:nvGrpSpPr>
        <p:grpSpPr>
          <a:xfrm>
            <a:off x="3388843" y="2215255"/>
            <a:ext cx="1176779" cy="636983"/>
            <a:chOff x="0" y="0"/>
            <a:chExt cx="1176777" cy="636981"/>
          </a:xfrm>
        </p:grpSpPr>
        <p:sp>
          <p:nvSpPr>
            <p:cNvPr id="343" name="Ovaal"/>
            <p:cNvSpPr/>
            <p:nvPr/>
          </p:nvSpPr>
          <p:spPr>
            <a:xfrm>
              <a:off x="-1" y="0"/>
              <a:ext cx="1176779" cy="636982"/>
            </a:xfrm>
            <a:prstGeom prst="ellipse">
              <a:avLst/>
            </a:prstGeom>
            <a:noFill/>
            <a:ln w="635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grpSp>
          <p:nvGrpSpPr>
            <p:cNvPr id="346" name="Holding area"/>
            <p:cNvGrpSpPr/>
            <p:nvPr/>
          </p:nvGrpSpPr>
          <p:grpSpPr>
            <a:xfrm>
              <a:off x="166917" y="204517"/>
              <a:ext cx="808915" cy="231137"/>
              <a:chOff x="0" y="0"/>
              <a:chExt cx="808913" cy="231135"/>
            </a:xfrm>
          </p:grpSpPr>
          <p:sp>
            <p:nvSpPr>
              <p:cNvPr id="344" name="Rechthoek"/>
              <p:cNvSpPr/>
              <p:nvPr/>
            </p:nvSpPr>
            <p:spPr>
              <a:xfrm>
                <a:off x="0" y="0"/>
                <a:ext cx="808914" cy="224320"/>
              </a:xfrm>
              <a:prstGeom prst="rect">
                <a:avLst/>
              </a:prstGeom>
              <a:solidFill>
                <a:schemeClr val="accent5">
                  <a:lumOff val="12058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900" b="1">
                    <a:solidFill>
                      <a:srgbClr val="FF2600"/>
                    </a:solidFill>
                  </a:defRPr>
                </a:pPr>
                <a:endParaRPr/>
              </a:p>
            </p:txBody>
          </p:sp>
          <p:sp>
            <p:nvSpPr>
              <p:cNvPr id="345" name="Holding area"/>
              <p:cNvSpPr txBox="1"/>
              <p:nvPr/>
            </p:nvSpPr>
            <p:spPr>
              <a:xfrm>
                <a:off x="0" y="0"/>
                <a:ext cx="808914" cy="2311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 sz="900" b="1">
                    <a:solidFill>
                      <a:srgbClr val="FF2600"/>
                    </a:solidFill>
                  </a:defRPr>
                </a:lvl1pPr>
              </a:lstStyle>
              <a:p>
                <a:r>
                  <a:t>Holding area</a:t>
                </a:r>
              </a:p>
            </p:txBody>
          </p:sp>
        </p:grpSp>
      </p:grpSp>
      <p:sp>
        <p:nvSpPr>
          <p:cNvPr id="348" name="Vlag"/>
          <p:cNvSpPr/>
          <p:nvPr/>
        </p:nvSpPr>
        <p:spPr>
          <a:xfrm>
            <a:off x="4546036" y="2209863"/>
            <a:ext cx="235119" cy="304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5" y="0"/>
                </a:moveTo>
                <a:cubicBezTo>
                  <a:pt x="616" y="0"/>
                  <a:pt x="0" y="475"/>
                  <a:pt x="0" y="1069"/>
                </a:cubicBezTo>
                <a:cubicBezTo>
                  <a:pt x="0" y="1490"/>
                  <a:pt x="321" y="1855"/>
                  <a:pt x="782" y="2028"/>
                </a:cubicBezTo>
                <a:lnTo>
                  <a:pt x="782" y="21600"/>
                </a:lnTo>
                <a:lnTo>
                  <a:pt x="1993" y="21600"/>
                </a:lnTo>
                <a:lnTo>
                  <a:pt x="1993" y="2023"/>
                </a:lnTo>
                <a:cubicBezTo>
                  <a:pt x="2454" y="1850"/>
                  <a:pt x="2769" y="1490"/>
                  <a:pt x="2769" y="1069"/>
                </a:cubicBezTo>
                <a:cubicBezTo>
                  <a:pt x="2769" y="481"/>
                  <a:pt x="2155" y="0"/>
                  <a:pt x="1385" y="0"/>
                </a:cubicBezTo>
                <a:close/>
                <a:moveTo>
                  <a:pt x="6999" y="2126"/>
                </a:moveTo>
                <a:cubicBezTo>
                  <a:pt x="4468" y="2126"/>
                  <a:pt x="2565" y="2616"/>
                  <a:pt x="2565" y="2616"/>
                </a:cubicBezTo>
                <a:lnTo>
                  <a:pt x="2565" y="13368"/>
                </a:lnTo>
                <a:cubicBezTo>
                  <a:pt x="2565" y="13368"/>
                  <a:pt x="4468" y="12878"/>
                  <a:pt x="6999" y="12878"/>
                </a:cubicBezTo>
                <a:cubicBezTo>
                  <a:pt x="9530" y="12878"/>
                  <a:pt x="12210" y="14253"/>
                  <a:pt x="14916" y="14253"/>
                </a:cubicBezTo>
                <a:cubicBezTo>
                  <a:pt x="17622" y="14253"/>
                  <a:pt x="21600" y="13368"/>
                  <a:pt x="21600" y="13368"/>
                </a:cubicBezTo>
                <a:lnTo>
                  <a:pt x="21600" y="2616"/>
                </a:lnTo>
                <a:cubicBezTo>
                  <a:pt x="21600" y="2616"/>
                  <a:pt x="17615" y="3501"/>
                  <a:pt x="14916" y="3501"/>
                </a:cubicBezTo>
                <a:cubicBezTo>
                  <a:pt x="12217" y="3501"/>
                  <a:pt x="9530" y="2126"/>
                  <a:pt x="6999" y="2126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49" name="Vlag"/>
          <p:cNvSpPr/>
          <p:nvPr/>
        </p:nvSpPr>
        <p:spPr>
          <a:xfrm>
            <a:off x="5298630" y="2209863"/>
            <a:ext cx="235119" cy="304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5" y="0"/>
                </a:moveTo>
                <a:cubicBezTo>
                  <a:pt x="616" y="0"/>
                  <a:pt x="0" y="475"/>
                  <a:pt x="0" y="1069"/>
                </a:cubicBezTo>
                <a:cubicBezTo>
                  <a:pt x="0" y="1490"/>
                  <a:pt x="321" y="1855"/>
                  <a:pt x="782" y="2028"/>
                </a:cubicBezTo>
                <a:lnTo>
                  <a:pt x="782" y="21600"/>
                </a:lnTo>
                <a:lnTo>
                  <a:pt x="1993" y="21600"/>
                </a:lnTo>
                <a:lnTo>
                  <a:pt x="1993" y="2023"/>
                </a:lnTo>
                <a:cubicBezTo>
                  <a:pt x="2454" y="1850"/>
                  <a:pt x="2769" y="1490"/>
                  <a:pt x="2769" y="1069"/>
                </a:cubicBezTo>
                <a:cubicBezTo>
                  <a:pt x="2769" y="481"/>
                  <a:pt x="2155" y="0"/>
                  <a:pt x="1385" y="0"/>
                </a:cubicBezTo>
                <a:close/>
                <a:moveTo>
                  <a:pt x="6999" y="2126"/>
                </a:moveTo>
                <a:cubicBezTo>
                  <a:pt x="4468" y="2126"/>
                  <a:pt x="2565" y="2616"/>
                  <a:pt x="2565" y="2616"/>
                </a:cubicBezTo>
                <a:lnTo>
                  <a:pt x="2565" y="13368"/>
                </a:lnTo>
                <a:cubicBezTo>
                  <a:pt x="2565" y="13368"/>
                  <a:pt x="4468" y="12878"/>
                  <a:pt x="6999" y="12878"/>
                </a:cubicBezTo>
                <a:cubicBezTo>
                  <a:pt x="9530" y="12878"/>
                  <a:pt x="12210" y="14253"/>
                  <a:pt x="14916" y="14253"/>
                </a:cubicBezTo>
                <a:cubicBezTo>
                  <a:pt x="17622" y="14253"/>
                  <a:pt x="21600" y="13368"/>
                  <a:pt x="21600" y="13368"/>
                </a:cubicBezTo>
                <a:lnTo>
                  <a:pt x="21600" y="2616"/>
                </a:lnTo>
                <a:cubicBezTo>
                  <a:pt x="21600" y="2616"/>
                  <a:pt x="17615" y="3501"/>
                  <a:pt x="14916" y="3501"/>
                </a:cubicBezTo>
                <a:cubicBezTo>
                  <a:pt x="12217" y="3501"/>
                  <a:pt x="9530" y="2126"/>
                  <a:pt x="6999" y="2126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350" name="Lijn"/>
          <p:cNvSpPr/>
          <p:nvPr/>
        </p:nvSpPr>
        <p:spPr>
          <a:xfrm>
            <a:off x="4567620" y="2538554"/>
            <a:ext cx="771793" cy="1"/>
          </a:xfrm>
          <a:prstGeom prst="line">
            <a:avLst/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53" name="Groepeer"/>
          <p:cNvGrpSpPr/>
          <p:nvPr/>
        </p:nvGrpSpPr>
        <p:grpSpPr>
          <a:xfrm>
            <a:off x="3541957" y="3220961"/>
            <a:ext cx="231274" cy="370837"/>
            <a:chOff x="0" y="0"/>
            <a:chExt cx="231272" cy="370835"/>
          </a:xfrm>
        </p:grpSpPr>
        <p:sp>
          <p:nvSpPr>
            <p:cNvPr id="351" name="Ovaal"/>
            <p:cNvSpPr/>
            <p:nvPr/>
          </p:nvSpPr>
          <p:spPr>
            <a:xfrm>
              <a:off x="21999" y="94311"/>
              <a:ext cx="187279" cy="182217"/>
            </a:xfrm>
            <a:prstGeom prst="ellipse">
              <a:avLst/>
            </a:prstGeom>
            <a:solidFill>
              <a:srgbClr val="FF26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352" name="1"/>
            <p:cNvSpPr txBox="1"/>
            <p:nvPr/>
          </p:nvSpPr>
          <p:spPr>
            <a:xfrm>
              <a:off x="0" y="0"/>
              <a:ext cx="231273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56" name="Groepeer"/>
          <p:cNvGrpSpPr/>
          <p:nvPr/>
        </p:nvGrpSpPr>
        <p:grpSpPr>
          <a:xfrm>
            <a:off x="4598194" y="4596896"/>
            <a:ext cx="231273" cy="370837"/>
            <a:chOff x="0" y="0"/>
            <a:chExt cx="231272" cy="370835"/>
          </a:xfrm>
        </p:grpSpPr>
        <p:sp>
          <p:nvSpPr>
            <p:cNvPr id="354" name="Ovaal"/>
            <p:cNvSpPr/>
            <p:nvPr/>
          </p:nvSpPr>
          <p:spPr>
            <a:xfrm>
              <a:off x="21999" y="94311"/>
              <a:ext cx="187279" cy="182217"/>
            </a:xfrm>
            <a:prstGeom prst="ellipse">
              <a:avLst/>
            </a:prstGeom>
            <a:solidFill>
              <a:srgbClr val="FF26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355" name="2"/>
            <p:cNvSpPr txBox="1"/>
            <p:nvPr/>
          </p:nvSpPr>
          <p:spPr>
            <a:xfrm>
              <a:off x="0" y="0"/>
              <a:ext cx="231273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59" name="Groepeer"/>
          <p:cNvGrpSpPr/>
          <p:nvPr/>
        </p:nvGrpSpPr>
        <p:grpSpPr>
          <a:xfrm>
            <a:off x="5401257" y="3021331"/>
            <a:ext cx="231273" cy="370837"/>
            <a:chOff x="0" y="0"/>
            <a:chExt cx="231272" cy="370835"/>
          </a:xfrm>
        </p:grpSpPr>
        <p:sp>
          <p:nvSpPr>
            <p:cNvPr id="357" name="Ovaal"/>
            <p:cNvSpPr/>
            <p:nvPr/>
          </p:nvSpPr>
          <p:spPr>
            <a:xfrm>
              <a:off x="21999" y="94311"/>
              <a:ext cx="187277" cy="182217"/>
            </a:xfrm>
            <a:prstGeom prst="ellipse">
              <a:avLst/>
            </a:prstGeom>
            <a:solidFill>
              <a:srgbClr val="FF26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358" name="3"/>
            <p:cNvSpPr txBox="1"/>
            <p:nvPr/>
          </p:nvSpPr>
          <p:spPr>
            <a:xfrm>
              <a:off x="0" y="0"/>
              <a:ext cx="231273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62" name="Groepeer"/>
          <p:cNvGrpSpPr/>
          <p:nvPr/>
        </p:nvGrpSpPr>
        <p:grpSpPr>
          <a:xfrm>
            <a:off x="4751158" y="2739097"/>
            <a:ext cx="231273" cy="370837"/>
            <a:chOff x="0" y="0"/>
            <a:chExt cx="231272" cy="370835"/>
          </a:xfrm>
        </p:grpSpPr>
        <p:sp>
          <p:nvSpPr>
            <p:cNvPr id="360" name="Ovaal"/>
            <p:cNvSpPr/>
            <p:nvPr/>
          </p:nvSpPr>
          <p:spPr>
            <a:xfrm>
              <a:off x="21999" y="94311"/>
              <a:ext cx="187277" cy="182217"/>
            </a:xfrm>
            <a:prstGeom prst="ellipse">
              <a:avLst/>
            </a:prstGeom>
            <a:solidFill>
              <a:srgbClr val="FF26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361" name="4"/>
            <p:cNvSpPr txBox="1"/>
            <p:nvPr/>
          </p:nvSpPr>
          <p:spPr>
            <a:xfrm>
              <a:off x="0" y="0"/>
              <a:ext cx="231273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365" name="Groepeer"/>
          <p:cNvGrpSpPr/>
          <p:nvPr/>
        </p:nvGrpSpPr>
        <p:grpSpPr>
          <a:xfrm>
            <a:off x="4598194" y="3667997"/>
            <a:ext cx="231273" cy="370837"/>
            <a:chOff x="0" y="0"/>
            <a:chExt cx="231272" cy="370835"/>
          </a:xfrm>
        </p:grpSpPr>
        <p:sp>
          <p:nvSpPr>
            <p:cNvPr id="363" name="Ovaal"/>
            <p:cNvSpPr/>
            <p:nvPr/>
          </p:nvSpPr>
          <p:spPr>
            <a:xfrm>
              <a:off x="21999" y="94311"/>
              <a:ext cx="187279" cy="182217"/>
            </a:xfrm>
            <a:prstGeom prst="ellipse">
              <a:avLst/>
            </a:prstGeom>
            <a:solidFill>
              <a:srgbClr val="FF26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364" name="5"/>
            <p:cNvSpPr txBox="1"/>
            <p:nvPr/>
          </p:nvSpPr>
          <p:spPr>
            <a:xfrm>
              <a:off x="0" y="0"/>
              <a:ext cx="231273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800" b="1">
                  <a:solidFill>
                    <a:srgbClr val="FFFFFF"/>
                  </a:solidFill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366" name="Lijn"/>
          <p:cNvSpPr/>
          <p:nvPr/>
        </p:nvSpPr>
        <p:spPr>
          <a:xfrm flipH="1">
            <a:off x="3430892" y="2868883"/>
            <a:ext cx="1048095" cy="51931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7" name="Lijn"/>
          <p:cNvSpPr/>
          <p:nvPr/>
        </p:nvSpPr>
        <p:spPr>
          <a:xfrm>
            <a:off x="3466444" y="3549784"/>
            <a:ext cx="846538" cy="1195667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8" name="Lijn"/>
          <p:cNvSpPr/>
          <p:nvPr/>
        </p:nvSpPr>
        <p:spPr>
          <a:xfrm flipV="1">
            <a:off x="5046826" y="3177792"/>
            <a:ext cx="874661" cy="183145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9" name="Lijn"/>
          <p:cNvSpPr/>
          <p:nvPr/>
        </p:nvSpPr>
        <p:spPr>
          <a:xfrm flipH="1" flipV="1">
            <a:off x="5096857" y="2366691"/>
            <a:ext cx="763972" cy="81926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0" name="Lijn"/>
          <p:cNvSpPr/>
          <p:nvPr/>
        </p:nvSpPr>
        <p:spPr>
          <a:xfrm flipH="1">
            <a:off x="4544888" y="2522329"/>
            <a:ext cx="240247" cy="1370864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1" name="Lijn"/>
          <p:cNvSpPr/>
          <p:nvPr/>
        </p:nvSpPr>
        <p:spPr>
          <a:xfrm flipV="1">
            <a:off x="4831870" y="3007125"/>
            <a:ext cx="176174" cy="113204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2" name="Lijn"/>
          <p:cNvSpPr/>
          <p:nvPr/>
        </p:nvSpPr>
        <p:spPr>
          <a:xfrm>
            <a:off x="5175056" y="2572140"/>
            <a:ext cx="552623" cy="647002"/>
          </a:xfrm>
          <a:prstGeom prst="line">
            <a:avLst/>
          </a:prstGeom>
          <a:ln w="25400">
            <a:solidFill>
              <a:srgbClr val="FF8AD8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3" name="Lijn"/>
          <p:cNvSpPr/>
          <p:nvPr/>
        </p:nvSpPr>
        <p:spPr>
          <a:xfrm flipH="1">
            <a:off x="4886030" y="3261131"/>
            <a:ext cx="790925" cy="1675610"/>
          </a:xfrm>
          <a:prstGeom prst="line">
            <a:avLst/>
          </a:prstGeom>
          <a:ln w="25400">
            <a:solidFill>
              <a:srgbClr val="FF8AD8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4" name="Lijn"/>
          <p:cNvSpPr/>
          <p:nvPr/>
        </p:nvSpPr>
        <p:spPr>
          <a:xfrm flipH="1" flipV="1">
            <a:off x="3295558" y="3486141"/>
            <a:ext cx="1043309" cy="1531254"/>
          </a:xfrm>
          <a:prstGeom prst="line">
            <a:avLst/>
          </a:prstGeom>
          <a:ln w="25400">
            <a:solidFill>
              <a:srgbClr val="FF8AD8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5" name="Lijn"/>
          <p:cNvSpPr/>
          <p:nvPr/>
        </p:nvSpPr>
        <p:spPr>
          <a:xfrm flipV="1">
            <a:off x="3345619" y="2731529"/>
            <a:ext cx="1230570" cy="639764"/>
          </a:xfrm>
          <a:prstGeom prst="line">
            <a:avLst/>
          </a:prstGeom>
          <a:ln w="25400">
            <a:solidFill>
              <a:srgbClr val="FF8AD8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6" name="Lijn"/>
          <p:cNvSpPr/>
          <p:nvPr/>
        </p:nvSpPr>
        <p:spPr>
          <a:xfrm flipH="1">
            <a:off x="4880783" y="2673694"/>
            <a:ext cx="258752" cy="1529866"/>
          </a:xfrm>
          <a:prstGeom prst="line">
            <a:avLst/>
          </a:prstGeom>
          <a:ln w="25400">
            <a:solidFill>
              <a:srgbClr val="FF8AD8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7" name="Lijn"/>
          <p:cNvSpPr/>
          <p:nvPr/>
        </p:nvSpPr>
        <p:spPr>
          <a:xfrm flipV="1">
            <a:off x="4510914" y="2470118"/>
            <a:ext cx="191325" cy="1304292"/>
          </a:xfrm>
          <a:prstGeom prst="line">
            <a:avLst/>
          </a:prstGeom>
          <a:ln w="25400">
            <a:solidFill>
              <a:srgbClr val="FF8AD8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kstvak 1"/>
          <p:cNvSpPr txBox="1"/>
          <p:nvPr/>
        </p:nvSpPr>
        <p:spPr>
          <a:xfrm>
            <a:off x="763916" y="1903732"/>
            <a:ext cx="6736886" cy="2606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Stage 1: time trail, you will sail for the fastest time</a:t>
            </a:r>
          </a:p>
          <a:p>
            <a:pPr>
              <a:defRPr sz="1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Stage 2: place 9&amp;10 from stage 1 will race for place 9</a:t>
            </a:r>
          </a:p>
          <a:p>
            <a:pPr>
              <a:defRPr sz="1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Stage 3: quarterfinals, result from stage 1: 1vs8, 2vs7, 3vs6, 4vs5</a:t>
            </a:r>
          </a:p>
          <a:p>
            <a:pPr>
              <a:defRPr sz="1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Stage 4: repicharge losers from stage 3</a:t>
            </a:r>
          </a:p>
          <a:p>
            <a:pPr>
              <a:defRPr sz="1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Stage 5: semi finals: winners from stage 3</a:t>
            </a:r>
          </a:p>
          <a:p>
            <a:pPr>
              <a:defRPr sz="1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Stage 6: losers from stage 4, winner get`s 7th place, loser 8th</a:t>
            </a:r>
          </a:p>
          <a:p>
            <a:pPr>
              <a:defRPr sz="1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Stage 7: winners from stage 4, winner gets 5th place, loser 6th</a:t>
            </a:r>
          </a:p>
          <a:p>
            <a:pPr>
              <a:defRPr sz="1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Stage 8: petit final, losers of stage 5, winner is 3rd, loser 4th</a:t>
            </a:r>
          </a:p>
          <a:p>
            <a:pPr>
              <a:defRPr sz="18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Stage9: final, winners of stage 5, winner is 1st, loser 2nd</a:t>
            </a:r>
          </a:p>
        </p:txBody>
      </p:sp>
      <p:graphicFrame>
        <p:nvGraphicFramePr>
          <p:cNvPr id="380" name="Tabel 4"/>
          <p:cNvGraphicFramePr/>
          <p:nvPr/>
        </p:nvGraphicFramePr>
        <p:xfrm>
          <a:off x="7701351" y="1314450"/>
          <a:ext cx="2527300" cy="349885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stage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race 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course A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course B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1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1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O03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O16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1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2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O18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O02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1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3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O11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O15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1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4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O07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O05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1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5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O17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O14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2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6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9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10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3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7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1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8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3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8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2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7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3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9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3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6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3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10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4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5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4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11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 R10L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R7L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4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12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 R9L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R8L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5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13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R7W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R10W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5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14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R8W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R9W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6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15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R11L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R12L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7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16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R12W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R11W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8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17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R14L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R13L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9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18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R13W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100">
                          <a:sym typeface="Helvetica"/>
                        </a:rPr>
                        <a:t>R14W</a:t>
                      </a:r>
                    </a:p>
                  </a:txBody>
                  <a:tcPr marL="6350" marR="6350" marT="6350" marB="6350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81" name="Matchrace (mark 2 approx 400 mtr)"/>
          <p:cNvSpPr txBox="1"/>
          <p:nvPr/>
        </p:nvSpPr>
        <p:spPr>
          <a:xfrm>
            <a:off x="795765" y="495915"/>
            <a:ext cx="9442258" cy="636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Matchrace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arade"/>
          <p:cNvSpPr txBox="1"/>
          <p:nvPr/>
        </p:nvSpPr>
        <p:spPr>
          <a:xfrm>
            <a:off x="899999" y="912700"/>
            <a:ext cx="9442258" cy="63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Parade</a:t>
            </a:r>
          </a:p>
        </p:txBody>
      </p:sp>
      <p:sp>
        <p:nvSpPr>
          <p:cNvPr id="384" name="Let’s stay in a group and make some entertainment……"/>
          <p:cNvSpPr txBox="1"/>
          <p:nvPr/>
        </p:nvSpPr>
        <p:spPr>
          <a:xfrm>
            <a:off x="6257618" y="1588307"/>
            <a:ext cx="4656140" cy="2239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30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dirty="0"/>
              <a:t>Let’s stay in a group and make some entertainment… </a:t>
            </a:r>
          </a:p>
          <a:p>
            <a:pPr defTabSz="457200">
              <a:lnSpc>
                <a:spcPct val="93000"/>
              </a:lnSpc>
              <a:defRPr sz="30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dirty="0"/>
              <a:t>Boats will be </a:t>
            </a:r>
            <a:r>
              <a:rPr lang="hu-HU" dirty="0" err="1"/>
              <a:t>stay</a:t>
            </a:r>
            <a:r>
              <a:rPr lang="hu-HU" dirty="0"/>
              <a:t> </a:t>
            </a:r>
            <a:r>
              <a:rPr lang="hu-HU" dirty="0" err="1"/>
              <a:t>close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shore</a:t>
            </a:r>
            <a:r>
              <a:rPr dirty="0"/>
              <a:t>. Special prize for most decorated boat!</a:t>
            </a:r>
          </a:p>
        </p:txBody>
      </p:sp>
      <p:pic>
        <p:nvPicPr>
          <p:cNvPr id="385" name="Kép 8" descr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14" y="1788556"/>
            <a:ext cx="5376611" cy="31640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8" name="Ellipszis 9"/>
          <p:cNvGrpSpPr/>
          <p:nvPr/>
        </p:nvGrpSpPr>
        <p:grpSpPr>
          <a:xfrm>
            <a:off x="3981389" y="2404290"/>
            <a:ext cx="337353" cy="345437"/>
            <a:chOff x="0" y="0"/>
            <a:chExt cx="337352" cy="345435"/>
          </a:xfrm>
        </p:grpSpPr>
        <p:sp>
          <p:nvSpPr>
            <p:cNvPr id="386" name="Ovaal"/>
            <p:cNvSpPr/>
            <p:nvPr/>
          </p:nvSpPr>
          <p:spPr>
            <a:xfrm>
              <a:off x="0" y="21243"/>
              <a:ext cx="337353" cy="302951"/>
            </a:xfrm>
            <a:prstGeom prst="ellipse">
              <a:avLst/>
            </a:prstGeom>
            <a:solidFill>
              <a:srgbClr val="FF0000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387" name="SF"/>
            <p:cNvSpPr txBox="1"/>
            <p:nvPr/>
          </p:nvSpPr>
          <p:spPr>
            <a:xfrm>
              <a:off x="62103" y="0"/>
              <a:ext cx="213146" cy="345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800" b="1"/>
              </a:lvl1pPr>
            </a:lstStyle>
            <a:p>
              <a:r>
                <a:t>SF</a:t>
              </a:r>
            </a:p>
          </p:txBody>
        </p:sp>
      </p:grp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Extra info:…"/>
          <p:cNvSpPr txBox="1"/>
          <p:nvPr/>
        </p:nvSpPr>
        <p:spPr>
          <a:xfrm>
            <a:off x="981171" y="1077799"/>
            <a:ext cx="9442258" cy="418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31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dirty="0"/>
              <a:t>Extra info:</a:t>
            </a:r>
            <a:br>
              <a:rPr dirty="0"/>
            </a:br>
            <a:endParaRPr sz="2800" dirty="0"/>
          </a:p>
          <a:p>
            <a:pPr marL="280736" indent="-280736" defTabSz="457200">
              <a:lnSpc>
                <a:spcPct val="93000"/>
              </a:lnSpc>
              <a:buSzPct val="100000"/>
              <a:buChar char="-"/>
              <a:defRPr sz="28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dirty="0"/>
              <a:t>Official communication </a:t>
            </a:r>
            <a:r>
              <a:rPr dirty="0" err="1"/>
              <a:t>whatsapp</a:t>
            </a:r>
            <a:r>
              <a:rPr dirty="0"/>
              <a:t> group!</a:t>
            </a:r>
            <a:endParaRPr sz="3100" dirty="0"/>
          </a:p>
          <a:p>
            <a:pPr marL="280736" indent="-280736" defTabSz="457200">
              <a:lnSpc>
                <a:spcPct val="93000"/>
              </a:lnSpc>
              <a:buSzPct val="100000"/>
              <a:buChar char="-"/>
              <a:defRPr sz="28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dirty="0"/>
              <a:t>Race will be covered through Estella, so download the app!</a:t>
            </a:r>
            <a:endParaRPr sz="3100" dirty="0"/>
          </a:p>
          <a:p>
            <a:pPr defTabSz="457200">
              <a:lnSpc>
                <a:spcPct val="93000"/>
              </a:lnSpc>
              <a:defRPr sz="28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100" dirty="0"/>
          </a:p>
          <a:p>
            <a:pPr defTabSz="457200">
              <a:lnSpc>
                <a:spcPct val="93000"/>
              </a:lnSpc>
              <a:defRPr sz="28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dirty="0"/>
              <a:t>- Race officer: </a:t>
            </a:r>
            <a:r>
              <a:rPr lang="hu-HU"/>
              <a:t>Julianna Kristóf</a:t>
            </a:r>
            <a:endParaRPr dirty="0">
              <a:highlight>
                <a:srgbClr val="FFFF00"/>
              </a:highlight>
            </a:endParaRPr>
          </a:p>
          <a:p>
            <a:pPr defTabSz="457200">
              <a:lnSpc>
                <a:spcPct val="93000"/>
              </a:lnSpc>
              <a:defRPr sz="28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dirty="0"/>
              <a:t>- Coordinator jury tent: </a:t>
            </a:r>
            <a:r>
              <a:rPr lang="hu-HU" dirty="0">
                <a:highlight>
                  <a:srgbClr val="FFFF00"/>
                </a:highlight>
              </a:rPr>
              <a:t>___________________</a:t>
            </a:r>
            <a:endParaRPr dirty="0">
              <a:highlight>
                <a:srgbClr val="FFFF00"/>
              </a:highlight>
            </a:endParaRPr>
          </a:p>
          <a:p>
            <a:pPr marL="280736" indent="-280736" defTabSz="457200">
              <a:lnSpc>
                <a:spcPct val="93000"/>
              </a:lnSpc>
              <a:buSzPct val="100000"/>
              <a:buChar char="-"/>
              <a:defRPr sz="28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dirty="0"/>
              <a:t>Emergency: 112</a:t>
            </a:r>
          </a:p>
          <a:p>
            <a:pPr defTabSz="457200">
              <a:lnSpc>
                <a:spcPct val="93000"/>
              </a:lnSpc>
              <a:defRPr sz="28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dirty="0"/>
          </a:p>
          <a:p>
            <a:pPr defTabSz="457200">
              <a:lnSpc>
                <a:spcPct val="93000"/>
              </a:lnSpc>
              <a:defRPr sz="28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dirty="0"/>
              <a:t>- </a:t>
            </a:r>
            <a:r>
              <a:rPr dirty="0" err="1"/>
              <a:t>plz</a:t>
            </a:r>
            <a:r>
              <a:rPr dirty="0"/>
              <a:t> use @solarsportone in your socials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Jury tent…"/>
          <p:cNvSpPr txBox="1"/>
          <p:nvPr/>
        </p:nvSpPr>
        <p:spPr>
          <a:xfrm>
            <a:off x="981171" y="900000"/>
            <a:ext cx="9442258" cy="3240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dirty="0"/>
              <a:t>Jury tent</a:t>
            </a:r>
          </a:p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dirty="0"/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dirty="0"/>
              <a:t>Join </a:t>
            </a:r>
            <a:r>
              <a:rPr dirty="0" err="1"/>
              <a:t>whatsapp</a:t>
            </a:r>
            <a:r>
              <a:rPr dirty="0"/>
              <a:t> group “SSO Hungary</a:t>
            </a:r>
            <a:r>
              <a:rPr lang="hu-HU" dirty="0"/>
              <a:t> 2025</a:t>
            </a:r>
            <a:r>
              <a:rPr dirty="0"/>
              <a:t>”</a:t>
            </a:r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dirty="0"/>
              <a:t>1 </a:t>
            </a:r>
            <a:r>
              <a:rPr dirty="0" err="1"/>
              <a:t>teammember</a:t>
            </a:r>
            <a:r>
              <a:rPr dirty="0"/>
              <a:t> in contact with pilot at </a:t>
            </a:r>
            <a:r>
              <a:rPr u="sng" dirty="0"/>
              <a:t>all times</a:t>
            </a:r>
            <a:r>
              <a:rPr dirty="0"/>
              <a:t> when boat afloat</a:t>
            </a:r>
          </a:p>
          <a:p>
            <a:pPr marL="360947" indent="-360947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dirty="0"/>
              <a:t>Location: in tent at peer at event area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ENJOY"/>
          <p:cNvSpPr txBox="1"/>
          <p:nvPr/>
        </p:nvSpPr>
        <p:spPr>
          <a:xfrm>
            <a:off x="811099" y="1623899"/>
            <a:ext cx="9442258" cy="2062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lnSpc>
                <a:spcPct val="93000"/>
              </a:lnSpc>
              <a:defRPr sz="130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ENJOY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bway rules:…"/>
          <p:cNvSpPr txBox="1"/>
          <p:nvPr/>
        </p:nvSpPr>
        <p:spPr>
          <a:xfrm>
            <a:off x="861899" y="1179400"/>
            <a:ext cx="9442258" cy="3240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Slipway rules:</a:t>
            </a:r>
          </a:p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 </a:t>
            </a:r>
          </a:p>
          <a:p>
            <a:pPr marL="382178" indent="-382178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Be </a:t>
            </a:r>
            <a:r>
              <a:rPr u="sng"/>
              <a:t>in time</a:t>
            </a:r>
            <a:r>
              <a:t> to go and get into water. There will be a line.</a:t>
            </a:r>
          </a:p>
          <a:p>
            <a:pPr marL="382178" indent="-382178" defTabSz="457200">
              <a:lnSpc>
                <a:spcPct val="93000"/>
              </a:lnSpc>
              <a:buSzPct val="100000"/>
              <a:buChar char="-"/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No time to do alternations at slipway before racing.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Tabel 1"/>
          <p:cNvGraphicFramePr/>
          <p:nvPr>
            <p:extLst>
              <p:ext uri="{D42A27DB-BD31-4B8C-83A1-F6EECF244321}">
                <p14:modId xmlns:p14="http://schemas.microsoft.com/office/powerpoint/2010/main" val="1659352570"/>
              </p:ext>
            </p:extLst>
          </p:nvPr>
        </p:nvGraphicFramePr>
        <p:xfrm>
          <a:off x="902533" y="1401007"/>
          <a:ext cx="9092995" cy="399662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195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8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657"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Date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Start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Race element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Finish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Start procedure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Finish procedure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967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2A337F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2A337F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2A337F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2A337F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2A337F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2A337F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967">
                <a:tc>
                  <a:txBody>
                    <a:bodyPr/>
                    <a:lstStyle/>
                    <a:p>
                      <a:pPr indent="4164" algn="ctr">
                        <a:defRPr sz="1800" b="1">
                          <a:solidFill>
                            <a:srgbClr val="2A337F"/>
                          </a:solidFill>
                          <a:sym typeface="Helvetica"/>
                        </a:defRPr>
                      </a:pPr>
                      <a:r>
                        <a:rPr dirty="0"/>
                        <a:t>2</a:t>
                      </a:r>
                      <a:r>
                        <a:rPr lang="hu-HU" dirty="0"/>
                        <a:t>2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aug</a:t>
                      </a:r>
                      <a:endParaRPr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 b="1">
                          <a:solidFill>
                            <a:srgbClr val="2A337F"/>
                          </a:solidFill>
                          <a:sym typeface="Helvetica"/>
                        </a:defRPr>
                      </a:pPr>
                      <a:r>
                        <a:rPr dirty="0"/>
                        <a:t>10:10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 dirty="0">
                          <a:solidFill>
                            <a:srgbClr val="2A337F"/>
                          </a:solidFill>
                          <a:sym typeface="Helvetica"/>
                        </a:rPr>
                        <a:t>Time trail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14:30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 dirty="0">
                          <a:solidFill>
                            <a:srgbClr val="2A337F"/>
                          </a:solidFill>
                          <a:sym typeface="Helvetica"/>
                        </a:rPr>
                        <a:t>Le Mans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 dirty="0">
                          <a:solidFill>
                            <a:srgbClr val="2A337F"/>
                          </a:solidFill>
                          <a:sym typeface="Helvetica"/>
                        </a:rPr>
                        <a:t>Mark A- finish 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63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2A337F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16:00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Slalom race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17:00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Finish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pPr indent="4164" algn="ctr">
                        <a:defRPr sz="1800" b="1">
                          <a:solidFill>
                            <a:srgbClr val="2A337F"/>
                          </a:solidFill>
                          <a:sym typeface="Helvetica"/>
                        </a:defRPr>
                      </a:pPr>
                      <a:r>
                        <a:rPr dirty="0"/>
                        <a:t>2</a:t>
                      </a:r>
                      <a:r>
                        <a:rPr lang="hu-HU" dirty="0"/>
                        <a:t>3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aug</a:t>
                      </a:r>
                      <a:endParaRPr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 b="1">
                          <a:solidFill>
                            <a:srgbClr val="2A337F"/>
                          </a:solidFill>
                          <a:sym typeface="Helvetica"/>
                        </a:defRPr>
                      </a:pPr>
                      <a:r>
                        <a:rPr dirty="0"/>
                        <a:t>10:10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 dirty="0">
                          <a:solidFill>
                            <a:srgbClr val="2A337F"/>
                          </a:solidFill>
                          <a:sym typeface="Helvetica"/>
                        </a:rPr>
                        <a:t>Endurance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15:00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Mark A- finish 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839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2A337F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16:00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Top speed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 dirty="0">
                          <a:solidFill>
                            <a:srgbClr val="2A337F"/>
                          </a:solidFill>
                          <a:sym typeface="Helvetica"/>
                        </a:rPr>
                        <a:t>1</a:t>
                      </a:r>
                      <a:r>
                        <a:rPr lang="hu-HU" b="1" dirty="0">
                          <a:solidFill>
                            <a:srgbClr val="2A337F"/>
                          </a:solidFill>
                          <a:sym typeface="Helvetica"/>
                        </a:rPr>
                        <a:t>6</a:t>
                      </a:r>
                      <a:r>
                        <a:rPr b="1" dirty="0">
                          <a:solidFill>
                            <a:srgbClr val="2A337F"/>
                          </a:solidFill>
                          <a:sym typeface="Helvetica"/>
                        </a:rPr>
                        <a:t>:</a:t>
                      </a:r>
                      <a:r>
                        <a:rPr lang="hu-HU" b="1" dirty="0">
                          <a:solidFill>
                            <a:srgbClr val="2A337F"/>
                          </a:solidFill>
                          <a:sym typeface="Helvetica"/>
                        </a:rPr>
                        <a:t>3</a:t>
                      </a:r>
                      <a:r>
                        <a:rPr b="1" dirty="0">
                          <a:solidFill>
                            <a:srgbClr val="2A337F"/>
                          </a:solidFill>
                          <a:sym typeface="Helvetica"/>
                        </a:rPr>
                        <a:t>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B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Finish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599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7620" marR="7620" marT="7620" marB="76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19:00</a:t>
                      </a:r>
                    </a:p>
                  </a:txBody>
                  <a:tcPr marL="7620" marR="7620" marT="7620" marB="76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Parade</a:t>
                      </a:r>
                    </a:p>
                  </a:txBody>
                  <a:tcPr marL="7620" marR="7620" marT="7620" marB="76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21:00</a:t>
                      </a:r>
                    </a:p>
                  </a:txBody>
                  <a:tcPr marL="7620" marR="7620" marT="7620" marB="76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7620" marR="7620" marT="7620" marB="76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Finish</a:t>
                      </a:r>
                    </a:p>
                  </a:txBody>
                  <a:tcPr marL="7620" marR="7620" marT="7620" marB="762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599">
                <a:tc>
                  <a:txBody>
                    <a:bodyPr/>
                    <a:lstStyle/>
                    <a:p>
                      <a:pPr indent="4164" algn="ctr">
                        <a:defRPr sz="1800" b="1">
                          <a:solidFill>
                            <a:srgbClr val="2A337F"/>
                          </a:solidFill>
                          <a:sym typeface="Helvetica"/>
                        </a:defRPr>
                      </a:pPr>
                      <a:r>
                        <a:rPr dirty="0"/>
                        <a:t>2</a:t>
                      </a:r>
                      <a:r>
                        <a:rPr lang="hu-HU" dirty="0"/>
                        <a:t>4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aug</a:t>
                      </a:r>
                      <a:endParaRPr dirty="0"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 b="1">
                          <a:solidFill>
                            <a:srgbClr val="2A337F"/>
                          </a:solidFill>
                          <a:sym typeface="Helvetica"/>
                        </a:defRPr>
                      </a:pPr>
                      <a:r>
                        <a:t>10:10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Ton’s Race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13:00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A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Mark A- finish 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599">
                <a:tc>
                  <a:txBody>
                    <a:bodyPr/>
                    <a:lstStyle/>
                    <a:p>
                      <a:pPr>
                        <a:defRPr b="1">
                          <a:solidFill>
                            <a:srgbClr val="2A337F"/>
                          </a:solidFill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14:00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Matchrace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16:00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37F"/>
                          </a:solidFill>
                          <a:sym typeface="Helvetica"/>
                        </a:rPr>
                        <a:t>C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 dirty="0">
                          <a:solidFill>
                            <a:srgbClr val="2A337F"/>
                          </a:solidFill>
                          <a:sym typeface="Helvetica"/>
                        </a:rPr>
                        <a:t>Finish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Tabel 1"/>
          <p:cNvGraphicFramePr/>
          <p:nvPr>
            <p:extLst>
              <p:ext uri="{D42A27DB-BD31-4B8C-83A1-F6EECF244321}">
                <p14:modId xmlns:p14="http://schemas.microsoft.com/office/powerpoint/2010/main" val="2383257348"/>
              </p:ext>
            </p:extLst>
          </p:nvPr>
        </p:nvGraphicFramePr>
        <p:xfrm>
          <a:off x="1791854" y="505080"/>
          <a:ext cx="6666711" cy="510250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058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7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404"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b="1">
                          <a:solidFill>
                            <a:srgbClr val="2A3477"/>
                          </a:solidFill>
                          <a:sym typeface="Helvetica"/>
                        </a:rPr>
                        <a:t>Racenr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 b="1">
                          <a:solidFill>
                            <a:srgbClr val="2A3477"/>
                          </a:solidFill>
                          <a:sym typeface="Helvetica"/>
                        </a:defRPr>
                      </a:pPr>
                      <a:r>
                        <a:rPr dirty="0"/>
                        <a:t>Team name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63"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O</a:t>
                      </a:r>
                      <a:r>
                        <a:rPr dirty="0">
                          <a:solidFill>
                            <a:srgbClr val="2A3477"/>
                          </a:solidFill>
                          <a:sym typeface="Helvetica"/>
                        </a:rPr>
                        <a:t>01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211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0" i="0" u="none" strike="noStrike" cap="none" spc="0" baseline="0" dirty="0" err="1">
                          <a:solidFill>
                            <a:srgbClr val="2A3477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Solar</a:t>
                      </a:r>
                      <a:r>
                        <a:rPr lang="hu-HU" sz="1800" b="0" i="0" u="none" strike="noStrike" cap="none" spc="0" baseline="0" dirty="0">
                          <a:solidFill>
                            <a:srgbClr val="2A3477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hu-HU" sz="1800" b="0" i="0" u="none" strike="noStrike" cap="none" spc="0" baseline="0" dirty="0" err="1">
                          <a:solidFill>
                            <a:srgbClr val="2A3477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Boat</a:t>
                      </a:r>
                      <a:r>
                        <a:rPr lang="hu-HU" sz="1800" b="0" i="0" u="none" strike="noStrike" cap="none" spc="0" baseline="0" dirty="0">
                          <a:solidFill>
                            <a:srgbClr val="2A3477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hu-HU" sz="1800" b="0" i="0" u="none" strike="noStrike" cap="none" spc="0" baseline="0" dirty="0" err="1">
                          <a:solidFill>
                            <a:srgbClr val="2A3477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Twente</a:t>
                      </a:r>
                      <a:endParaRPr lang="hu-HU" sz="1800" b="0" i="0" u="none" strike="noStrike" cap="none" spc="0" baseline="0" dirty="0">
                        <a:solidFill>
                          <a:srgbClr val="2A3477"/>
                        </a:solidFill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063"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O</a:t>
                      </a:r>
                      <a:r>
                        <a:rPr dirty="0">
                          <a:solidFill>
                            <a:srgbClr val="2A3477"/>
                          </a:solidFill>
                          <a:sym typeface="Helvetica"/>
                        </a:rPr>
                        <a:t>02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 err="1">
                          <a:solidFill>
                            <a:srgbClr val="2A3477"/>
                          </a:solidFill>
                          <a:sym typeface="Helvetica"/>
                        </a:rPr>
                        <a:t>Sunflare</a:t>
                      </a: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 </a:t>
                      </a:r>
                      <a:r>
                        <a:rPr lang="hu-HU" dirty="0" err="1">
                          <a:solidFill>
                            <a:srgbClr val="2A3477"/>
                          </a:solidFill>
                          <a:sym typeface="Helvetica"/>
                        </a:rPr>
                        <a:t>Solarteam</a:t>
                      </a:r>
                      <a:endParaRPr dirty="0">
                        <a:solidFill>
                          <a:srgbClr val="2A3477"/>
                        </a:solidFill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95"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O</a:t>
                      </a:r>
                      <a:r>
                        <a:rPr dirty="0">
                          <a:solidFill>
                            <a:srgbClr val="2A3477"/>
                          </a:solidFill>
                          <a:sym typeface="Helvetica"/>
                        </a:rPr>
                        <a:t>03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University of Pannonia</a:t>
                      </a:r>
                      <a:endParaRPr dirty="0">
                        <a:solidFill>
                          <a:srgbClr val="2A3477"/>
                        </a:solidFill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135"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O</a:t>
                      </a:r>
                      <a:r>
                        <a:rPr dirty="0">
                          <a:solidFill>
                            <a:srgbClr val="2A3477"/>
                          </a:solidFill>
                          <a:sym typeface="Helvetica"/>
                        </a:rPr>
                        <a:t>04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HAN </a:t>
                      </a:r>
                      <a:r>
                        <a:rPr lang="hu-HU" dirty="0" err="1">
                          <a:solidFill>
                            <a:srgbClr val="2A3477"/>
                          </a:solidFill>
                          <a:sym typeface="Helvetica"/>
                        </a:rPr>
                        <a:t>Solarboat</a:t>
                      </a:r>
                      <a:endParaRPr dirty="0">
                        <a:solidFill>
                          <a:srgbClr val="2A3477"/>
                        </a:solidFill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920"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O</a:t>
                      </a:r>
                      <a:r>
                        <a:rPr dirty="0">
                          <a:solidFill>
                            <a:srgbClr val="2A3477"/>
                          </a:solidFill>
                          <a:sym typeface="Helvetica"/>
                        </a:rPr>
                        <a:t>05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 err="1">
                          <a:solidFill>
                            <a:srgbClr val="2A3477"/>
                          </a:solidFill>
                          <a:sym typeface="Helvetica"/>
                        </a:rPr>
                        <a:t>Stichting</a:t>
                      </a: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 </a:t>
                      </a:r>
                      <a:r>
                        <a:rPr lang="hu-HU" dirty="0" err="1">
                          <a:solidFill>
                            <a:srgbClr val="2A3477"/>
                          </a:solidFill>
                          <a:sym typeface="Helvetica"/>
                        </a:rPr>
                        <a:t>Spectrum</a:t>
                      </a: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 </a:t>
                      </a:r>
                      <a:r>
                        <a:rPr lang="hu-HU" dirty="0" err="1">
                          <a:solidFill>
                            <a:srgbClr val="2A3477"/>
                          </a:solidFill>
                          <a:sym typeface="Helvetica"/>
                        </a:rPr>
                        <a:t>Solarteam</a:t>
                      </a:r>
                      <a:endParaRPr dirty="0">
                        <a:solidFill>
                          <a:srgbClr val="2A3477"/>
                        </a:solidFill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920"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O</a:t>
                      </a:r>
                      <a:r>
                        <a:rPr dirty="0">
                          <a:solidFill>
                            <a:srgbClr val="2A3477"/>
                          </a:solidFill>
                          <a:sym typeface="Helvetica"/>
                        </a:rPr>
                        <a:t>06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AGH </a:t>
                      </a:r>
                      <a:r>
                        <a:rPr lang="hu-HU" dirty="0" err="1">
                          <a:solidFill>
                            <a:srgbClr val="2A3477"/>
                          </a:solidFill>
                          <a:sym typeface="Helvetica"/>
                        </a:rPr>
                        <a:t>Solarboat</a:t>
                      </a:r>
                      <a:endParaRPr dirty="0">
                        <a:solidFill>
                          <a:srgbClr val="2A3477"/>
                        </a:solidFill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920"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O</a:t>
                      </a:r>
                      <a:r>
                        <a:rPr dirty="0">
                          <a:solidFill>
                            <a:srgbClr val="2A3477"/>
                          </a:solidFill>
                          <a:sym typeface="Helvetica"/>
                        </a:rPr>
                        <a:t>07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 err="1">
                          <a:solidFill>
                            <a:srgbClr val="2A3477"/>
                          </a:solidFill>
                          <a:sym typeface="Helvetica"/>
                        </a:rPr>
                        <a:t>WhisperPower</a:t>
                      </a: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 </a:t>
                      </a:r>
                      <a:r>
                        <a:rPr lang="hu-HU" dirty="0" err="1">
                          <a:solidFill>
                            <a:srgbClr val="2A3477"/>
                          </a:solidFill>
                          <a:sym typeface="Helvetica"/>
                        </a:rPr>
                        <a:t>Solar</a:t>
                      </a: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 Team</a:t>
                      </a:r>
                      <a:endParaRPr dirty="0">
                        <a:solidFill>
                          <a:srgbClr val="2A3477"/>
                        </a:solidFill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920"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O</a:t>
                      </a:r>
                      <a:r>
                        <a:rPr dirty="0">
                          <a:solidFill>
                            <a:srgbClr val="2A3477"/>
                          </a:solidFill>
                          <a:sym typeface="Helvetica"/>
                        </a:rPr>
                        <a:t>08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 err="1">
                          <a:solidFill>
                            <a:srgbClr val="2A3477"/>
                          </a:solidFill>
                          <a:sym typeface="Helvetica"/>
                        </a:rPr>
                        <a:t>Hi-Horizon</a:t>
                      </a: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 </a:t>
                      </a:r>
                      <a:r>
                        <a:rPr lang="hu-HU" dirty="0" err="1">
                          <a:solidFill>
                            <a:srgbClr val="2A3477"/>
                          </a:solidFill>
                          <a:sym typeface="Helvetica"/>
                        </a:rPr>
                        <a:t>Racing</a:t>
                      </a: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 Team</a:t>
                      </a:r>
                      <a:endParaRPr dirty="0">
                        <a:solidFill>
                          <a:srgbClr val="2A3477"/>
                        </a:solidFill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920"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O</a:t>
                      </a:r>
                      <a:r>
                        <a:rPr dirty="0">
                          <a:solidFill>
                            <a:srgbClr val="2A3477"/>
                          </a:solidFill>
                          <a:sym typeface="Helvetica"/>
                        </a:rPr>
                        <a:t>09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BME </a:t>
                      </a:r>
                      <a:r>
                        <a:rPr lang="hu-HU" dirty="0" err="1">
                          <a:solidFill>
                            <a:srgbClr val="2A3477"/>
                          </a:solidFill>
                          <a:sym typeface="Helvetica"/>
                        </a:rPr>
                        <a:t>Solarboat</a:t>
                      </a: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 Team</a:t>
                      </a:r>
                      <a:endParaRPr dirty="0">
                        <a:solidFill>
                          <a:srgbClr val="2A3477"/>
                        </a:solidFill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9920"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O</a:t>
                      </a:r>
                      <a:r>
                        <a:rPr dirty="0">
                          <a:solidFill>
                            <a:srgbClr val="2A3477"/>
                          </a:solidFill>
                          <a:sym typeface="Helvetica"/>
                        </a:rPr>
                        <a:t>10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HVHL-</a:t>
                      </a:r>
                      <a:r>
                        <a:rPr lang="hu-HU" dirty="0" err="1">
                          <a:solidFill>
                            <a:srgbClr val="2A3477"/>
                          </a:solidFill>
                          <a:sym typeface="Helvetica"/>
                        </a:rPr>
                        <a:t>Aeres</a:t>
                      </a:r>
                      <a:endParaRPr dirty="0">
                        <a:solidFill>
                          <a:srgbClr val="2A3477"/>
                        </a:solidFill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9920"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O11</a:t>
                      </a:r>
                      <a:endParaRPr dirty="0">
                        <a:solidFill>
                          <a:srgbClr val="2A3477"/>
                        </a:solidFill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indent="4164" algn="ctr">
                        <a:defRPr sz="1800"/>
                      </a:pP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GUT </a:t>
                      </a:r>
                      <a:r>
                        <a:rPr lang="hu-HU" dirty="0" err="1">
                          <a:solidFill>
                            <a:srgbClr val="2A3477"/>
                          </a:solidFill>
                          <a:sym typeface="Helvetica"/>
                        </a:rPr>
                        <a:t>Solar</a:t>
                      </a: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 </a:t>
                      </a:r>
                      <a:r>
                        <a:rPr lang="hu-HU" dirty="0" err="1">
                          <a:solidFill>
                            <a:srgbClr val="2A3477"/>
                          </a:solidFill>
                          <a:sym typeface="Helvetica"/>
                        </a:rPr>
                        <a:t>Boat</a:t>
                      </a:r>
                      <a:r>
                        <a:rPr lang="hu-HU" dirty="0">
                          <a:solidFill>
                            <a:srgbClr val="2A3477"/>
                          </a:solidFill>
                          <a:sym typeface="Helvetica"/>
                        </a:rPr>
                        <a:t> Team</a:t>
                      </a:r>
                      <a:endParaRPr dirty="0">
                        <a:solidFill>
                          <a:srgbClr val="2A3477"/>
                        </a:solidFill>
                        <a:sym typeface="Helvetica"/>
                      </a:endParaRP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210415608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tart &amp; finish.png" descr="Start &amp; fini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96" y="616224"/>
            <a:ext cx="8903253" cy="518105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A:…"/>
          <p:cNvSpPr txBox="1"/>
          <p:nvPr/>
        </p:nvSpPr>
        <p:spPr>
          <a:xfrm>
            <a:off x="9570428" y="1573942"/>
            <a:ext cx="1572327" cy="2719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A:</a:t>
            </a:r>
          </a:p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start, finish </a:t>
            </a:r>
          </a:p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&amp; hold area</a:t>
            </a:r>
          </a:p>
        </p:txBody>
      </p:sp>
      <p:sp>
        <p:nvSpPr>
          <p:cNvPr id="129" name="Event area"/>
          <p:cNvSpPr txBox="1"/>
          <p:nvPr/>
        </p:nvSpPr>
        <p:spPr>
          <a:xfrm>
            <a:off x="4443600" y="1427480"/>
            <a:ext cx="1132043" cy="332737"/>
          </a:xfrm>
          <a:prstGeom prst="rect">
            <a:avLst/>
          </a:prstGeom>
          <a:solidFill>
            <a:schemeClr val="accent5">
              <a:lumOff val="1205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r>
              <a:t>Event area</a:t>
            </a:r>
          </a:p>
        </p:txBody>
      </p:sp>
      <p:sp>
        <p:nvSpPr>
          <p:cNvPr id="130" name="Rechthoek"/>
          <p:cNvSpPr/>
          <p:nvPr/>
        </p:nvSpPr>
        <p:spPr>
          <a:xfrm rot="4363614">
            <a:off x="5814512" y="3216207"/>
            <a:ext cx="932014" cy="215555"/>
          </a:xfrm>
          <a:prstGeom prst="rect">
            <a:avLst/>
          </a:prstGeom>
          <a:solidFill>
            <a:schemeClr val="accent5">
              <a:lumOff val="12058"/>
            </a:schemeClr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31" name="Slibway"/>
          <p:cNvSpPr txBox="1"/>
          <p:nvPr/>
        </p:nvSpPr>
        <p:spPr>
          <a:xfrm>
            <a:off x="4048814" y="2354581"/>
            <a:ext cx="860780" cy="332737"/>
          </a:xfrm>
          <a:prstGeom prst="rect">
            <a:avLst/>
          </a:prstGeom>
          <a:solidFill>
            <a:schemeClr val="accent5">
              <a:lumOff val="1205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r>
              <a:t>Slibway</a:t>
            </a:r>
          </a:p>
        </p:txBody>
      </p:sp>
      <p:sp>
        <p:nvSpPr>
          <p:cNvPr id="132" name="Crisis centre…"/>
          <p:cNvSpPr txBox="1"/>
          <p:nvPr/>
        </p:nvSpPr>
        <p:spPr>
          <a:xfrm>
            <a:off x="7090136" y="2919730"/>
            <a:ext cx="1365855" cy="574037"/>
          </a:xfrm>
          <a:prstGeom prst="rect">
            <a:avLst/>
          </a:prstGeom>
          <a:solidFill>
            <a:schemeClr val="accent5">
              <a:lumOff val="1205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2600"/>
                </a:solidFill>
              </a:defRPr>
            </a:pPr>
            <a:r>
              <a:t>Crisis centre </a:t>
            </a:r>
          </a:p>
          <a:p>
            <a:pPr>
              <a:defRPr b="1">
                <a:solidFill>
                  <a:srgbClr val="FF2600"/>
                </a:solidFill>
              </a:defRPr>
            </a:pPr>
            <a:r>
              <a:t>&amp; race office</a:t>
            </a:r>
          </a:p>
        </p:txBody>
      </p:sp>
      <p:grpSp>
        <p:nvGrpSpPr>
          <p:cNvPr id="135" name="Groepeer"/>
          <p:cNvGrpSpPr/>
          <p:nvPr/>
        </p:nvGrpSpPr>
        <p:grpSpPr>
          <a:xfrm>
            <a:off x="4962966" y="4497401"/>
            <a:ext cx="1732667" cy="1137287"/>
            <a:chOff x="0" y="0"/>
            <a:chExt cx="1732665" cy="1137286"/>
          </a:xfrm>
        </p:grpSpPr>
        <p:sp>
          <p:nvSpPr>
            <p:cNvPr id="133" name="Ovaal"/>
            <p:cNvSpPr/>
            <p:nvPr/>
          </p:nvSpPr>
          <p:spPr>
            <a:xfrm>
              <a:off x="0" y="-1"/>
              <a:ext cx="1732666" cy="1137287"/>
            </a:xfrm>
            <a:prstGeom prst="ellipse">
              <a:avLst/>
            </a:prstGeom>
            <a:noFill/>
            <a:ln w="635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134" name="Holding area"/>
            <p:cNvSpPr txBox="1"/>
            <p:nvPr/>
          </p:nvSpPr>
          <p:spPr>
            <a:xfrm>
              <a:off x="198908" y="402273"/>
              <a:ext cx="1334846" cy="332737"/>
            </a:xfrm>
            <a:prstGeom prst="rect">
              <a:avLst/>
            </a:prstGeom>
            <a:solidFill>
              <a:schemeClr val="accent5">
                <a:lumOff val="12058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>
                  <a:solidFill>
                    <a:srgbClr val="FF2600"/>
                  </a:solidFill>
                </a:defRPr>
              </a:lvl1pPr>
            </a:lstStyle>
            <a:p>
              <a:r>
                <a:t>Holding area</a:t>
              </a:r>
            </a:p>
          </p:txBody>
        </p:sp>
      </p:grpSp>
      <p:grpSp>
        <p:nvGrpSpPr>
          <p:cNvPr id="139" name="Groepeer"/>
          <p:cNvGrpSpPr/>
          <p:nvPr/>
        </p:nvGrpSpPr>
        <p:grpSpPr>
          <a:xfrm>
            <a:off x="5428469" y="3529638"/>
            <a:ext cx="984217" cy="375634"/>
            <a:chOff x="0" y="0"/>
            <a:chExt cx="984215" cy="375632"/>
          </a:xfrm>
        </p:grpSpPr>
        <p:sp>
          <p:nvSpPr>
            <p:cNvPr id="136" name="Vlag"/>
            <p:cNvSpPr/>
            <p:nvPr/>
          </p:nvSpPr>
          <p:spPr>
            <a:xfrm>
              <a:off x="699082" y="0"/>
              <a:ext cx="285134" cy="369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5" y="0"/>
                  </a:moveTo>
                  <a:cubicBezTo>
                    <a:pt x="616" y="0"/>
                    <a:pt x="0" y="475"/>
                    <a:pt x="0" y="1069"/>
                  </a:cubicBezTo>
                  <a:cubicBezTo>
                    <a:pt x="0" y="1490"/>
                    <a:pt x="321" y="1855"/>
                    <a:pt x="782" y="2028"/>
                  </a:cubicBezTo>
                  <a:lnTo>
                    <a:pt x="782" y="21600"/>
                  </a:lnTo>
                  <a:lnTo>
                    <a:pt x="1993" y="21600"/>
                  </a:lnTo>
                  <a:lnTo>
                    <a:pt x="1993" y="2023"/>
                  </a:lnTo>
                  <a:cubicBezTo>
                    <a:pt x="2454" y="1850"/>
                    <a:pt x="2769" y="1490"/>
                    <a:pt x="2769" y="1069"/>
                  </a:cubicBezTo>
                  <a:cubicBezTo>
                    <a:pt x="2769" y="481"/>
                    <a:pt x="2155" y="0"/>
                    <a:pt x="1385" y="0"/>
                  </a:cubicBezTo>
                  <a:close/>
                  <a:moveTo>
                    <a:pt x="6999" y="2126"/>
                  </a:moveTo>
                  <a:cubicBezTo>
                    <a:pt x="4468" y="2126"/>
                    <a:pt x="2565" y="2616"/>
                    <a:pt x="2565" y="2616"/>
                  </a:cubicBezTo>
                  <a:lnTo>
                    <a:pt x="2565" y="13368"/>
                  </a:lnTo>
                  <a:cubicBezTo>
                    <a:pt x="2565" y="13368"/>
                    <a:pt x="4468" y="12878"/>
                    <a:pt x="6999" y="12878"/>
                  </a:cubicBezTo>
                  <a:cubicBezTo>
                    <a:pt x="9530" y="12878"/>
                    <a:pt x="12210" y="14253"/>
                    <a:pt x="14916" y="14253"/>
                  </a:cubicBezTo>
                  <a:cubicBezTo>
                    <a:pt x="17622" y="14253"/>
                    <a:pt x="21600" y="13368"/>
                    <a:pt x="21600" y="13368"/>
                  </a:cubicBezTo>
                  <a:lnTo>
                    <a:pt x="21600" y="2616"/>
                  </a:lnTo>
                  <a:cubicBezTo>
                    <a:pt x="21600" y="2616"/>
                    <a:pt x="17615" y="3501"/>
                    <a:pt x="14916" y="3501"/>
                  </a:cubicBezTo>
                  <a:cubicBezTo>
                    <a:pt x="12217" y="3501"/>
                    <a:pt x="9530" y="2126"/>
                    <a:pt x="6999" y="2126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137" name="Vlag"/>
            <p:cNvSpPr/>
            <p:nvPr/>
          </p:nvSpPr>
          <p:spPr>
            <a:xfrm>
              <a:off x="0" y="6041"/>
              <a:ext cx="285133" cy="369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5" y="0"/>
                  </a:moveTo>
                  <a:cubicBezTo>
                    <a:pt x="616" y="0"/>
                    <a:pt x="0" y="475"/>
                    <a:pt x="0" y="1069"/>
                  </a:cubicBezTo>
                  <a:cubicBezTo>
                    <a:pt x="0" y="1490"/>
                    <a:pt x="321" y="1855"/>
                    <a:pt x="782" y="2028"/>
                  </a:cubicBezTo>
                  <a:lnTo>
                    <a:pt x="782" y="21600"/>
                  </a:lnTo>
                  <a:lnTo>
                    <a:pt x="1993" y="21600"/>
                  </a:lnTo>
                  <a:lnTo>
                    <a:pt x="1993" y="2023"/>
                  </a:lnTo>
                  <a:cubicBezTo>
                    <a:pt x="2454" y="1850"/>
                    <a:pt x="2769" y="1490"/>
                    <a:pt x="2769" y="1069"/>
                  </a:cubicBezTo>
                  <a:cubicBezTo>
                    <a:pt x="2769" y="481"/>
                    <a:pt x="2155" y="0"/>
                    <a:pt x="1385" y="0"/>
                  </a:cubicBezTo>
                  <a:close/>
                  <a:moveTo>
                    <a:pt x="6999" y="2126"/>
                  </a:moveTo>
                  <a:cubicBezTo>
                    <a:pt x="4468" y="2126"/>
                    <a:pt x="2565" y="2616"/>
                    <a:pt x="2565" y="2616"/>
                  </a:cubicBezTo>
                  <a:lnTo>
                    <a:pt x="2565" y="13368"/>
                  </a:lnTo>
                  <a:cubicBezTo>
                    <a:pt x="2565" y="13368"/>
                    <a:pt x="4468" y="12878"/>
                    <a:pt x="6999" y="12878"/>
                  </a:cubicBezTo>
                  <a:cubicBezTo>
                    <a:pt x="9530" y="12878"/>
                    <a:pt x="12210" y="14253"/>
                    <a:pt x="14916" y="14253"/>
                  </a:cubicBezTo>
                  <a:cubicBezTo>
                    <a:pt x="17622" y="14253"/>
                    <a:pt x="21600" y="13368"/>
                    <a:pt x="21600" y="13368"/>
                  </a:cubicBezTo>
                  <a:lnTo>
                    <a:pt x="21600" y="2616"/>
                  </a:lnTo>
                  <a:cubicBezTo>
                    <a:pt x="21600" y="2616"/>
                    <a:pt x="17615" y="3501"/>
                    <a:pt x="14916" y="3501"/>
                  </a:cubicBezTo>
                  <a:cubicBezTo>
                    <a:pt x="12217" y="3501"/>
                    <a:pt x="9530" y="2126"/>
                    <a:pt x="6999" y="2126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138" name="Lijn"/>
            <p:cNvSpPr/>
            <p:nvPr/>
          </p:nvSpPr>
          <p:spPr>
            <a:xfrm>
              <a:off x="37866" y="375610"/>
              <a:ext cx="661376" cy="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0" name="Vlag"/>
          <p:cNvSpPr/>
          <p:nvPr/>
        </p:nvSpPr>
        <p:spPr>
          <a:xfrm>
            <a:off x="5403069" y="2676033"/>
            <a:ext cx="285134" cy="369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5" y="0"/>
                </a:moveTo>
                <a:cubicBezTo>
                  <a:pt x="616" y="0"/>
                  <a:pt x="0" y="475"/>
                  <a:pt x="0" y="1069"/>
                </a:cubicBezTo>
                <a:cubicBezTo>
                  <a:pt x="0" y="1490"/>
                  <a:pt x="321" y="1855"/>
                  <a:pt x="782" y="2028"/>
                </a:cubicBezTo>
                <a:lnTo>
                  <a:pt x="782" y="21600"/>
                </a:lnTo>
                <a:lnTo>
                  <a:pt x="1993" y="21600"/>
                </a:lnTo>
                <a:lnTo>
                  <a:pt x="1993" y="2023"/>
                </a:lnTo>
                <a:cubicBezTo>
                  <a:pt x="2454" y="1850"/>
                  <a:pt x="2769" y="1490"/>
                  <a:pt x="2769" y="1069"/>
                </a:cubicBezTo>
                <a:cubicBezTo>
                  <a:pt x="2769" y="481"/>
                  <a:pt x="2155" y="0"/>
                  <a:pt x="1385" y="0"/>
                </a:cubicBezTo>
                <a:close/>
                <a:moveTo>
                  <a:pt x="6999" y="2126"/>
                </a:moveTo>
                <a:cubicBezTo>
                  <a:pt x="4468" y="2126"/>
                  <a:pt x="2565" y="2616"/>
                  <a:pt x="2565" y="2616"/>
                </a:cubicBezTo>
                <a:lnTo>
                  <a:pt x="2565" y="13368"/>
                </a:lnTo>
                <a:cubicBezTo>
                  <a:pt x="2565" y="13368"/>
                  <a:pt x="4468" y="12878"/>
                  <a:pt x="6999" y="12878"/>
                </a:cubicBezTo>
                <a:cubicBezTo>
                  <a:pt x="9530" y="12878"/>
                  <a:pt x="12210" y="14253"/>
                  <a:pt x="14916" y="14253"/>
                </a:cubicBezTo>
                <a:cubicBezTo>
                  <a:pt x="17622" y="14253"/>
                  <a:pt x="21600" y="13368"/>
                  <a:pt x="21600" y="13368"/>
                </a:cubicBezTo>
                <a:lnTo>
                  <a:pt x="21600" y="2616"/>
                </a:lnTo>
                <a:cubicBezTo>
                  <a:pt x="21600" y="2616"/>
                  <a:pt x="17615" y="3501"/>
                  <a:pt x="14916" y="3501"/>
                </a:cubicBezTo>
                <a:cubicBezTo>
                  <a:pt x="12217" y="3501"/>
                  <a:pt x="9530" y="2126"/>
                  <a:pt x="6999" y="2126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41" name="Mark 1"/>
          <p:cNvSpPr txBox="1"/>
          <p:nvPr/>
        </p:nvSpPr>
        <p:spPr>
          <a:xfrm>
            <a:off x="5661714" y="2354581"/>
            <a:ext cx="774261" cy="332737"/>
          </a:xfrm>
          <a:prstGeom prst="rect">
            <a:avLst/>
          </a:prstGeom>
          <a:solidFill>
            <a:schemeClr val="accent5">
              <a:lumOff val="1205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r>
              <a:t>Mark A</a:t>
            </a:r>
          </a:p>
        </p:txBody>
      </p:sp>
      <p:sp>
        <p:nvSpPr>
          <p:cNvPr id="142" name="Verbindingslijn"/>
          <p:cNvSpPr/>
          <p:nvPr/>
        </p:nvSpPr>
        <p:spPr>
          <a:xfrm>
            <a:off x="5009622" y="2952240"/>
            <a:ext cx="890921" cy="752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5" h="16953" extrusionOk="0">
                <a:moveTo>
                  <a:pt x="0" y="5675"/>
                </a:moveTo>
                <a:cubicBezTo>
                  <a:pt x="14856" y="-4647"/>
                  <a:pt x="21600" y="-888"/>
                  <a:pt x="20232" y="16953"/>
                </a:cubicBezTo>
              </a:path>
            </a:pathLst>
          </a:custGeom>
          <a:ln w="50800">
            <a:solidFill>
              <a:srgbClr val="FFFFFF"/>
            </a:solidFill>
            <a:custDash>
              <a:ds d="200000" sp="200000"/>
            </a:custDash>
            <a:miter lim="400000"/>
            <a:headEnd type="triangle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chermafbeelding 2024-08-21 om 21.27.30.png" descr="Schermafbeelding 2024-08-21 om 21.27.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433" y="667954"/>
            <a:ext cx="8244801" cy="5077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Event area"/>
          <p:cNvSpPr txBox="1"/>
          <p:nvPr/>
        </p:nvSpPr>
        <p:spPr>
          <a:xfrm>
            <a:off x="5688258" y="812876"/>
            <a:ext cx="1132043" cy="332737"/>
          </a:xfrm>
          <a:prstGeom prst="rect">
            <a:avLst/>
          </a:prstGeom>
          <a:solidFill>
            <a:schemeClr val="accent5">
              <a:lumOff val="1205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r>
              <a:t>Event area</a:t>
            </a:r>
          </a:p>
        </p:txBody>
      </p:sp>
      <p:grpSp>
        <p:nvGrpSpPr>
          <p:cNvPr id="148" name="Groepeer"/>
          <p:cNvGrpSpPr/>
          <p:nvPr/>
        </p:nvGrpSpPr>
        <p:grpSpPr>
          <a:xfrm>
            <a:off x="4920633" y="1365482"/>
            <a:ext cx="1732667" cy="1137287"/>
            <a:chOff x="0" y="0"/>
            <a:chExt cx="1732665" cy="1137286"/>
          </a:xfrm>
        </p:grpSpPr>
        <p:sp>
          <p:nvSpPr>
            <p:cNvPr id="146" name="Ovaal"/>
            <p:cNvSpPr/>
            <p:nvPr/>
          </p:nvSpPr>
          <p:spPr>
            <a:xfrm>
              <a:off x="0" y="-1"/>
              <a:ext cx="1732666" cy="1137287"/>
            </a:xfrm>
            <a:prstGeom prst="ellipse">
              <a:avLst/>
            </a:prstGeom>
            <a:noFill/>
            <a:ln w="635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147" name="Holding area"/>
            <p:cNvSpPr txBox="1"/>
            <p:nvPr/>
          </p:nvSpPr>
          <p:spPr>
            <a:xfrm>
              <a:off x="198908" y="402273"/>
              <a:ext cx="1334846" cy="332737"/>
            </a:xfrm>
            <a:prstGeom prst="rect">
              <a:avLst/>
            </a:prstGeom>
            <a:solidFill>
              <a:schemeClr val="accent5">
                <a:lumOff val="12058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>
                  <a:solidFill>
                    <a:srgbClr val="FF2600"/>
                  </a:solidFill>
                </a:defRPr>
              </a:lvl1pPr>
            </a:lstStyle>
            <a:p>
              <a:r>
                <a:t>Holding area</a:t>
              </a:r>
            </a:p>
          </p:txBody>
        </p:sp>
      </p:grpSp>
      <p:sp>
        <p:nvSpPr>
          <p:cNvPr id="149" name="Lijn"/>
          <p:cNvSpPr/>
          <p:nvPr/>
        </p:nvSpPr>
        <p:spPr>
          <a:xfrm>
            <a:off x="5705534" y="3622537"/>
            <a:ext cx="467665" cy="467663"/>
          </a:xfrm>
          <a:prstGeom prst="line">
            <a:avLst/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0" name="Boot"/>
          <p:cNvSpPr/>
          <p:nvPr/>
        </p:nvSpPr>
        <p:spPr>
          <a:xfrm>
            <a:off x="5752006" y="3923431"/>
            <a:ext cx="1004549" cy="369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2" extrusionOk="0">
                <a:moveTo>
                  <a:pt x="10933" y="0"/>
                </a:moveTo>
                <a:lnTo>
                  <a:pt x="10474" y="3318"/>
                </a:lnTo>
                <a:lnTo>
                  <a:pt x="11413" y="3318"/>
                </a:lnTo>
                <a:lnTo>
                  <a:pt x="10641" y="8415"/>
                </a:lnTo>
                <a:lnTo>
                  <a:pt x="12576" y="8415"/>
                </a:lnTo>
                <a:lnTo>
                  <a:pt x="12792" y="3318"/>
                </a:lnTo>
                <a:lnTo>
                  <a:pt x="14962" y="3318"/>
                </a:lnTo>
                <a:lnTo>
                  <a:pt x="16685" y="8415"/>
                </a:lnTo>
                <a:lnTo>
                  <a:pt x="17783" y="8415"/>
                </a:lnTo>
                <a:lnTo>
                  <a:pt x="15696" y="3318"/>
                </a:lnTo>
                <a:lnTo>
                  <a:pt x="16367" y="3318"/>
                </a:lnTo>
                <a:lnTo>
                  <a:pt x="15685" y="1294"/>
                </a:lnTo>
                <a:lnTo>
                  <a:pt x="10933" y="0"/>
                </a:lnTo>
                <a:close/>
                <a:moveTo>
                  <a:pt x="3829" y="9250"/>
                </a:moveTo>
                <a:lnTo>
                  <a:pt x="2708" y="11880"/>
                </a:lnTo>
                <a:lnTo>
                  <a:pt x="21005" y="11880"/>
                </a:lnTo>
                <a:cubicBezTo>
                  <a:pt x="21422" y="10367"/>
                  <a:pt x="21600" y="9264"/>
                  <a:pt x="21600" y="9264"/>
                </a:cubicBezTo>
                <a:lnTo>
                  <a:pt x="3829" y="9264"/>
                </a:lnTo>
                <a:lnTo>
                  <a:pt x="3829" y="9250"/>
                </a:lnTo>
                <a:close/>
                <a:moveTo>
                  <a:pt x="1958" y="9384"/>
                </a:moveTo>
                <a:cubicBezTo>
                  <a:pt x="1850" y="9310"/>
                  <a:pt x="1741" y="9399"/>
                  <a:pt x="1654" y="9590"/>
                </a:cubicBezTo>
                <a:lnTo>
                  <a:pt x="1255" y="10531"/>
                </a:lnTo>
                <a:cubicBezTo>
                  <a:pt x="1191" y="10677"/>
                  <a:pt x="1142" y="10879"/>
                  <a:pt x="1120" y="11100"/>
                </a:cubicBezTo>
                <a:lnTo>
                  <a:pt x="973" y="12540"/>
                </a:lnTo>
                <a:cubicBezTo>
                  <a:pt x="941" y="12849"/>
                  <a:pt x="951" y="13174"/>
                  <a:pt x="1005" y="13467"/>
                </a:cubicBezTo>
                <a:lnTo>
                  <a:pt x="1325" y="15197"/>
                </a:lnTo>
                <a:lnTo>
                  <a:pt x="1098" y="18620"/>
                </a:lnTo>
                <a:cubicBezTo>
                  <a:pt x="1098" y="18620"/>
                  <a:pt x="227" y="18474"/>
                  <a:pt x="0" y="20956"/>
                </a:cubicBezTo>
                <a:cubicBezTo>
                  <a:pt x="497" y="21191"/>
                  <a:pt x="1217" y="21571"/>
                  <a:pt x="1217" y="21571"/>
                </a:cubicBezTo>
                <a:cubicBezTo>
                  <a:pt x="1271" y="21600"/>
                  <a:pt x="1320" y="21571"/>
                  <a:pt x="1369" y="21497"/>
                </a:cubicBezTo>
                <a:lnTo>
                  <a:pt x="1995" y="20323"/>
                </a:lnTo>
                <a:cubicBezTo>
                  <a:pt x="2055" y="20234"/>
                  <a:pt x="2098" y="20072"/>
                  <a:pt x="2109" y="19896"/>
                </a:cubicBezTo>
                <a:lnTo>
                  <a:pt x="2234" y="18267"/>
                </a:lnTo>
                <a:lnTo>
                  <a:pt x="2039" y="17973"/>
                </a:lnTo>
                <a:lnTo>
                  <a:pt x="1843" y="17693"/>
                </a:lnTo>
                <a:lnTo>
                  <a:pt x="1887" y="17092"/>
                </a:lnTo>
                <a:lnTo>
                  <a:pt x="2276" y="11999"/>
                </a:lnTo>
                <a:lnTo>
                  <a:pt x="2298" y="11719"/>
                </a:lnTo>
                <a:lnTo>
                  <a:pt x="2379" y="11526"/>
                </a:lnTo>
                <a:lnTo>
                  <a:pt x="3060" y="9925"/>
                </a:lnTo>
                <a:lnTo>
                  <a:pt x="1958" y="9384"/>
                </a:lnTo>
                <a:close/>
                <a:moveTo>
                  <a:pt x="2541" y="12715"/>
                </a:moveTo>
                <a:lnTo>
                  <a:pt x="2190" y="17267"/>
                </a:lnTo>
                <a:lnTo>
                  <a:pt x="3472" y="19235"/>
                </a:lnTo>
                <a:lnTo>
                  <a:pt x="13318" y="20616"/>
                </a:lnTo>
                <a:cubicBezTo>
                  <a:pt x="17410" y="21218"/>
                  <a:pt x="19675" y="16268"/>
                  <a:pt x="20762" y="12715"/>
                </a:cubicBezTo>
                <a:lnTo>
                  <a:pt x="2541" y="12715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51" name="Vlag"/>
          <p:cNvSpPr/>
          <p:nvPr/>
        </p:nvSpPr>
        <p:spPr>
          <a:xfrm>
            <a:off x="5644399" y="3231306"/>
            <a:ext cx="285134" cy="369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5" y="0"/>
                </a:moveTo>
                <a:cubicBezTo>
                  <a:pt x="616" y="0"/>
                  <a:pt x="0" y="475"/>
                  <a:pt x="0" y="1069"/>
                </a:cubicBezTo>
                <a:cubicBezTo>
                  <a:pt x="0" y="1490"/>
                  <a:pt x="321" y="1855"/>
                  <a:pt x="782" y="2028"/>
                </a:cubicBezTo>
                <a:lnTo>
                  <a:pt x="782" y="21600"/>
                </a:lnTo>
                <a:lnTo>
                  <a:pt x="1993" y="21600"/>
                </a:lnTo>
                <a:lnTo>
                  <a:pt x="1993" y="2023"/>
                </a:lnTo>
                <a:cubicBezTo>
                  <a:pt x="2454" y="1850"/>
                  <a:pt x="2769" y="1490"/>
                  <a:pt x="2769" y="1069"/>
                </a:cubicBezTo>
                <a:cubicBezTo>
                  <a:pt x="2769" y="481"/>
                  <a:pt x="2155" y="0"/>
                  <a:pt x="1385" y="0"/>
                </a:cubicBezTo>
                <a:close/>
                <a:moveTo>
                  <a:pt x="6999" y="2126"/>
                </a:moveTo>
                <a:cubicBezTo>
                  <a:pt x="4468" y="2126"/>
                  <a:pt x="2565" y="2616"/>
                  <a:pt x="2565" y="2616"/>
                </a:cubicBezTo>
                <a:lnTo>
                  <a:pt x="2565" y="13368"/>
                </a:lnTo>
                <a:cubicBezTo>
                  <a:pt x="2565" y="13368"/>
                  <a:pt x="4468" y="12878"/>
                  <a:pt x="6999" y="12878"/>
                </a:cubicBezTo>
                <a:cubicBezTo>
                  <a:pt x="9530" y="12878"/>
                  <a:pt x="12210" y="14253"/>
                  <a:pt x="14916" y="14253"/>
                </a:cubicBezTo>
                <a:cubicBezTo>
                  <a:pt x="17622" y="14253"/>
                  <a:pt x="21600" y="13368"/>
                  <a:pt x="21600" y="13368"/>
                </a:cubicBezTo>
                <a:lnTo>
                  <a:pt x="21600" y="2616"/>
                </a:lnTo>
                <a:cubicBezTo>
                  <a:pt x="21600" y="2616"/>
                  <a:pt x="17615" y="3501"/>
                  <a:pt x="14916" y="3501"/>
                </a:cubicBezTo>
                <a:cubicBezTo>
                  <a:pt x="12217" y="3501"/>
                  <a:pt x="9530" y="2126"/>
                  <a:pt x="6999" y="2126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52" name="B:…"/>
          <p:cNvSpPr txBox="1"/>
          <p:nvPr/>
        </p:nvSpPr>
        <p:spPr>
          <a:xfrm>
            <a:off x="9570428" y="1501116"/>
            <a:ext cx="1572327" cy="2719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B:</a:t>
            </a:r>
          </a:p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start, finish </a:t>
            </a:r>
          </a:p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&amp; hold area</a:t>
            </a:r>
          </a:p>
        </p:txBody>
      </p:sp>
      <p:sp>
        <p:nvSpPr>
          <p:cNvPr id="153" name="Lijn"/>
          <p:cNvSpPr/>
          <p:nvPr/>
        </p:nvSpPr>
        <p:spPr>
          <a:xfrm flipV="1">
            <a:off x="6120863" y="2740868"/>
            <a:ext cx="960700" cy="931764"/>
          </a:xfrm>
          <a:prstGeom prst="line">
            <a:avLst/>
          </a:prstGeom>
          <a:ln w="50800">
            <a:solidFill>
              <a:srgbClr val="FFFFFF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tart &amp; finish.png" descr="Start &amp; finis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96" y="616224"/>
            <a:ext cx="8903253" cy="518105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C:…"/>
          <p:cNvSpPr txBox="1"/>
          <p:nvPr/>
        </p:nvSpPr>
        <p:spPr>
          <a:xfrm>
            <a:off x="9570428" y="1573942"/>
            <a:ext cx="1572327" cy="2719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C:</a:t>
            </a:r>
          </a:p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start, finish </a:t>
            </a:r>
          </a:p>
          <a:p>
            <a:pPr defTabSz="457200">
              <a:lnSpc>
                <a:spcPct val="93000"/>
              </a:lnSpc>
              <a:defRPr sz="3600" b="1">
                <a:solidFill>
                  <a:srgbClr val="00206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&amp; hold area</a:t>
            </a:r>
          </a:p>
        </p:txBody>
      </p:sp>
      <p:sp>
        <p:nvSpPr>
          <p:cNvPr id="157" name="Event area"/>
          <p:cNvSpPr txBox="1"/>
          <p:nvPr/>
        </p:nvSpPr>
        <p:spPr>
          <a:xfrm>
            <a:off x="4443600" y="1427480"/>
            <a:ext cx="1132043" cy="332737"/>
          </a:xfrm>
          <a:prstGeom prst="rect">
            <a:avLst/>
          </a:prstGeom>
          <a:solidFill>
            <a:schemeClr val="accent5">
              <a:lumOff val="1205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r>
              <a:t>Event area</a:t>
            </a:r>
          </a:p>
        </p:txBody>
      </p:sp>
      <p:sp>
        <p:nvSpPr>
          <p:cNvPr id="158" name="Rechthoek"/>
          <p:cNvSpPr/>
          <p:nvPr/>
        </p:nvSpPr>
        <p:spPr>
          <a:xfrm rot="4363614">
            <a:off x="5814512" y="3216207"/>
            <a:ext cx="932014" cy="215555"/>
          </a:xfrm>
          <a:prstGeom prst="rect">
            <a:avLst/>
          </a:prstGeom>
          <a:solidFill>
            <a:schemeClr val="accent5">
              <a:lumOff val="12058"/>
            </a:schemeClr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59" name="Slibway"/>
          <p:cNvSpPr txBox="1"/>
          <p:nvPr/>
        </p:nvSpPr>
        <p:spPr>
          <a:xfrm>
            <a:off x="4048814" y="2354581"/>
            <a:ext cx="860780" cy="332737"/>
          </a:xfrm>
          <a:prstGeom prst="rect">
            <a:avLst/>
          </a:prstGeom>
          <a:solidFill>
            <a:schemeClr val="accent5">
              <a:lumOff val="1205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r>
              <a:t>Slibway</a:t>
            </a:r>
          </a:p>
        </p:txBody>
      </p:sp>
      <p:sp>
        <p:nvSpPr>
          <p:cNvPr id="160" name="Crisis centre…"/>
          <p:cNvSpPr txBox="1"/>
          <p:nvPr/>
        </p:nvSpPr>
        <p:spPr>
          <a:xfrm>
            <a:off x="7530079" y="2919731"/>
            <a:ext cx="1365855" cy="574037"/>
          </a:xfrm>
          <a:prstGeom prst="rect">
            <a:avLst/>
          </a:prstGeom>
          <a:solidFill>
            <a:schemeClr val="accent5">
              <a:lumOff val="1205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>
                <a:solidFill>
                  <a:srgbClr val="FF2600"/>
                </a:solidFill>
              </a:defRPr>
            </a:pPr>
            <a:r>
              <a:t>Crisis centre </a:t>
            </a:r>
          </a:p>
          <a:p>
            <a:pPr>
              <a:defRPr b="1">
                <a:solidFill>
                  <a:srgbClr val="FF2600"/>
                </a:solidFill>
              </a:defRPr>
            </a:pPr>
            <a:r>
              <a:t>&amp; race office</a:t>
            </a:r>
          </a:p>
        </p:txBody>
      </p:sp>
      <p:grpSp>
        <p:nvGrpSpPr>
          <p:cNvPr id="163" name="Groepeer"/>
          <p:cNvGrpSpPr/>
          <p:nvPr/>
        </p:nvGrpSpPr>
        <p:grpSpPr>
          <a:xfrm>
            <a:off x="4962966" y="4497401"/>
            <a:ext cx="1732667" cy="1137287"/>
            <a:chOff x="0" y="0"/>
            <a:chExt cx="1732665" cy="1137286"/>
          </a:xfrm>
        </p:grpSpPr>
        <p:sp>
          <p:nvSpPr>
            <p:cNvPr id="161" name="Ovaal"/>
            <p:cNvSpPr/>
            <p:nvPr/>
          </p:nvSpPr>
          <p:spPr>
            <a:xfrm>
              <a:off x="0" y="-1"/>
              <a:ext cx="1732666" cy="1137287"/>
            </a:xfrm>
            <a:prstGeom prst="ellipse">
              <a:avLst/>
            </a:prstGeom>
            <a:noFill/>
            <a:ln w="635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162" name="Holding area"/>
            <p:cNvSpPr txBox="1"/>
            <p:nvPr/>
          </p:nvSpPr>
          <p:spPr>
            <a:xfrm>
              <a:off x="198908" y="402273"/>
              <a:ext cx="1334846" cy="332737"/>
            </a:xfrm>
            <a:prstGeom prst="rect">
              <a:avLst/>
            </a:prstGeom>
            <a:solidFill>
              <a:schemeClr val="accent5">
                <a:lumOff val="12058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>
                  <a:solidFill>
                    <a:srgbClr val="FF2600"/>
                  </a:solidFill>
                </a:defRPr>
              </a:lvl1pPr>
            </a:lstStyle>
            <a:p>
              <a:r>
                <a:t>Holding area</a:t>
              </a:r>
            </a:p>
          </p:txBody>
        </p:sp>
      </p:grpSp>
      <p:sp>
        <p:nvSpPr>
          <p:cNvPr id="164" name="Vlag"/>
          <p:cNvSpPr/>
          <p:nvPr/>
        </p:nvSpPr>
        <p:spPr>
          <a:xfrm>
            <a:off x="5752610" y="3590045"/>
            <a:ext cx="285134" cy="369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5" y="0"/>
                </a:moveTo>
                <a:cubicBezTo>
                  <a:pt x="616" y="0"/>
                  <a:pt x="0" y="475"/>
                  <a:pt x="0" y="1069"/>
                </a:cubicBezTo>
                <a:cubicBezTo>
                  <a:pt x="0" y="1490"/>
                  <a:pt x="321" y="1855"/>
                  <a:pt x="782" y="2028"/>
                </a:cubicBezTo>
                <a:lnTo>
                  <a:pt x="782" y="21600"/>
                </a:lnTo>
                <a:lnTo>
                  <a:pt x="1993" y="21600"/>
                </a:lnTo>
                <a:lnTo>
                  <a:pt x="1993" y="2023"/>
                </a:lnTo>
                <a:cubicBezTo>
                  <a:pt x="2454" y="1850"/>
                  <a:pt x="2769" y="1490"/>
                  <a:pt x="2769" y="1069"/>
                </a:cubicBezTo>
                <a:cubicBezTo>
                  <a:pt x="2769" y="481"/>
                  <a:pt x="2155" y="0"/>
                  <a:pt x="1385" y="0"/>
                </a:cubicBezTo>
                <a:close/>
                <a:moveTo>
                  <a:pt x="6999" y="2126"/>
                </a:moveTo>
                <a:cubicBezTo>
                  <a:pt x="4468" y="2126"/>
                  <a:pt x="2565" y="2616"/>
                  <a:pt x="2565" y="2616"/>
                </a:cubicBezTo>
                <a:lnTo>
                  <a:pt x="2565" y="13368"/>
                </a:lnTo>
                <a:cubicBezTo>
                  <a:pt x="2565" y="13368"/>
                  <a:pt x="4468" y="12878"/>
                  <a:pt x="6999" y="12878"/>
                </a:cubicBezTo>
                <a:cubicBezTo>
                  <a:pt x="9530" y="12878"/>
                  <a:pt x="12210" y="14253"/>
                  <a:pt x="14916" y="14253"/>
                </a:cubicBezTo>
                <a:cubicBezTo>
                  <a:pt x="17622" y="14253"/>
                  <a:pt x="21600" y="13368"/>
                  <a:pt x="21600" y="13368"/>
                </a:cubicBezTo>
                <a:lnTo>
                  <a:pt x="21600" y="2616"/>
                </a:lnTo>
                <a:cubicBezTo>
                  <a:pt x="21600" y="2616"/>
                  <a:pt x="17615" y="3501"/>
                  <a:pt x="14916" y="3501"/>
                </a:cubicBezTo>
                <a:cubicBezTo>
                  <a:pt x="12217" y="3501"/>
                  <a:pt x="9530" y="2126"/>
                  <a:pt x="6999" y="2126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65" name="Vlag"/>
          <p:cNvSpPr/>
          <p:nvPr/>
        </p:nvSpPr>
        <p:spPr>
          <a:xfrm>
            <a:off x="3059627" y="3759379"/>
            <a:ext cx="285134" cy="3695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5" y="0"/>
                </a:moveTo>
                <a:cubicBezTo>
                  <a:pt x="616" y="0"/>
                  <a:pt x="0" y="475"/>
                  <a:pt x="0" y="1069"/>
                </a:cubicBezTo>
                <a:cubicBezTo>
                  <a:pt x="0" y="1490"/>
                  <a:pt x="321" y="1855"/>
                  <a:pt x="782" y="2028"/>
                </a:cubicBezTo>
                <a:lnTo>
                  <a:pt x="782" y="21600"/>
                </a:lnTo>
                <a:lnTo>
                  <a:pt x="1993" y="21600"/>
                </a:lnTo>
                <a:lnTo>
                  <a:pt x="1993" y="2023"/>
                </a:lnTo>
                <a:cubicBezTo>
                  <a:pt x="2454" y="1850"/>
                  <a:pt x="2769" y="1490"/>
                  <a:pt x="2769" y="1069"/>
                </a:cubicBezTo>
                <a:cubicBezTo>
                  <a:pt x="2769" y="481"/>
                  <a:pt x="2155" y="0"/>
                  <a:pt x="1385" y="0"/>
                </a:cubicBezTo>
                <a:close/>
                <a:moveTo>
                  <a:pt x="6999" y="2126"/>
                </a:moveTo>
                <a:cubicBezTo>
                  <a:pt x="4468" y="2126"/>
                  <a:pt x="2565" y="2616"/>
                  <a:pt x="2565" y="2616"/>
                </a:cubicBezTo>
                <a:lnTo>
                  <a:pt x="2565" y="13368"/>
                </a:lnTo>
                <a:cubicBezTo>
                  <a:pt x="2565" y="13368"/>
                  <a:pt x="4468" y="12878"/>
                  <a:pt x="6999" y="12878"/>
                </a:cubicBezTo>
                <a:cubicBezTo>
                  <a:pt x="9530" y="12878"/>
                  <a:pt x="12210" y="14253"/>
                  <a:pt x="14916" y="14253"/>
                </a:cubicBezTo>
                <a:cubicBezTo>
                  <a:pt x="17622" y="14253"/>
                  <a:pt x="21600" y="13368"/>
                  <a:pt x="21600" y="13368"/>
                </a:cubicBezTo>
                <a:lnTo>
                  <a:pt x="21600" y="2616"/>
                </a:lnTo>
                <a:cubicBezTo>
                  <a:pt x="21600" y="2616"/>
                  <a:pt x="17615" y="3501"/>
                  <a:pt x="14916" y="3501"/>
                </a:cubicBezTo>
                <a:cubicBezTo>
                  <a:pt x="12217" y="3501"/>
                  <a:pt x="9530" y="2126"/>
                  <a:pt x="6999" y="2126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66" name="Lijn"/>
          <p:cNvSpPr/>
          <p:nvPr/>
        </p:nvSpPr>
        <p:spPr>
          <a:xfrm>
            <a:off x="5466760" y="3219062"/>
            <a:ext cx="286011" cy="746597"/>
          </a:xfrm>
          <a:prstGeom prst="line">
            <a:avLst/>
          </a:prstGeom>
          <a:ln w="254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7" name="Vlag"/>
          <p:cNvSpPr/>
          <p:nvPr/>
        </p:nvSpPr>
        <p:spPr>
          <a:xfrm>
            <a:off x="5467198" y="2944015"/>
            <a:ext cx="285134" cy="369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85" y="0"/>
                </a:moveTo>
                <a:cubicBezTo>
                  <a:pt x="616" y="0"/>
                  <a:pt x="0" y="475"/>
                  <a:pt x="0" y="1069"/>
                </a:cubicBezTo>
                <a:cubicBezTo>
                  <a:pt x="0" y="1490"/>
                  <a:pt x="321" y="1855"/>
                  <a:pt x="782" y="2028"/>
                </a:cubicBezTo>
                <a:lnTo>
                  <a:pt x="782" y="21600"/>
                </a:lnTo>
                <a:lnTo>
                  <a:pt x="1993" y="21600"/>
                </a:lnTo>
                <a:lnTo>
                  <a:pt x="1993" y="2023"/>
                </a:lnTo>
                <a:cubicBezTo>
                  <a:pt x="2454" y="1850"/>
                  <a:pt x="2769" y="1490"/>
                  <a:pt x="2769" y="1069"/>
                </a:cubicBezTo>
                <a:cubicBezTo>
                  <a:pt x="2769" y="481"/>
                  <a:pt x="2155" y="0"/>
                  <a:pt x="1385" y="0"/>
                </a:cubicBezTo>
                <a:close/>
                <a:moveTo>
                  <a:pt x="6999" y="2126"/>
                </a:moveTo>
                <a:cubicBezTo>
                  <a:pt x="4468" y="2126"/>
                  <a:pt x="2565" y="2616"/>
                  <a:pt x="2565" y="2616"/>
                </a:cubicBezTo>
                <a:lnTo>
                  <a:pt x="2565" y="13368"/>
                </a:lnTo>
                <a:cubicBezTo>
                  <a:pt x="2565" y="13368"/>
                  <a:pt x="4468" y="12878"/>
                  <a:pt x="6999" y="12878"/>
                </a:cubicBezTo>
                <a:cubicBezTo>
                  <a:pt x="9530" y="12878"/>
                  <a:pt x="12210" y="14253"/>
                  <a:pt x="14916" y="14253"/>
                </a:cubicBezTo>
                <a:cubicBezTo>
                  <a:pt x="17622" y="14253"/>
                  <a:pt x="21600" y="13368"/>
                  <a:pt x="21600" y="13368"/>
                </a:cubicBezTo>
                <a:lnTo>
                  <a:pt x="21600" y="2616"/>
                </a:lnTo>
                <a:cubicBezTo>
                  <a:pt x="21600" y="2616"/>
                  <a:pt x="17615" y="3501"/>
                  <a:pt x="14916" y="3501"/>
                </a:cubicBezTo>
                <a:cubicBezTo>
                  <a:pt x="12217" y="3501"/>
                  <a:pt x="9530" y="2126"/>
                  <a:pt x="6999" y="2126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68" name="Lijn"/>
          <p:cNvSpPr/>
          <p:nvPr/>
        </p:nvSpPr>
        <p:spPr>
          <a:xfrm flipV="1">
            <a:off x="4590758" y="3470014"/>
            <a:ext cx="1214297" cy="370533"/>
          </a:xfrm>
          <a:prstGeom prst="line">
            <a:avLst/>
          </a:prstGeom>
          <a:ln w="38100">
            <a:solidFill>
              <a:srgbClr val="FFFFFF"/>
            </a:solidFill>
            <a:custDash>
              <a:ds d="200000" sp="200000"/>
            </a:custDash>
            <a:miter lim="400000"/>
            <a:headEnd type="triangle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9" name="Mark 1"/>
          <p:cNvSpPr txBox="1"/>
          <p:nvPr/>
        </p:nvSpPr>
        <p:spPr>
          <a:xfrm>
            <a:off x="2647581" y="3157616"/>
            <a:ext cx="774261" cy="332737"/>
          </a:xfrm>
          <a:prstGeom prst="rect">
            <a:avLst/>
          </a:prstGeom>
          <a:solidFill>
            <a:schemeClr val="accent5">
              <a:lumOff val="1205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r>
              <a:t>Mark A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8211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8211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8211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8211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c95f33-5756-40a1-ad4b-5cb9f345c26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CDFC44833B142938F4451CDC1DED6" ma:contentTypeVersion="14" ma:contentTypeDescription="Create a new document." ma:contentTypeScope="" ma:versionID="0c83b305689e376aad4efe8b4ddd5fc3">
  <xsd:schema xmlns:xsd="http://www.w3.org/2001/XMLSchema" xmlns:xs="http://www.w3.org/2001/XMLSchema" xmlns:p="http://schemas.microsoft.com/office/2006/metadata/properties" xmlns:ns2="1bc95f33-5756-40a1-ad4b-5cb9f345c260" xmlns:ns3="49419bf5-4568-4cea-9c1b-b377025e36ff" targetNamespace="http://schemas.microsoft.com/office/2006/metadata/properties" ma:root="true" ma:fieldsID="1fc74e8cb9315ba53053e0df18bb53c4" ns2:_="" ns3:_="">
    <xsd:import namespace="1bc95f33-5756-40a1-ad4b-5cb9f345c260"/>
    <xsd:import namespace="49419bf5-4568-4cea-9c1b-b377025e3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95f33-5756-40a1-ad4b-5cb9f345c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766238b-66ac-4ccd-95cb-3b85b989e1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19bf5-4568-4cea-9c1b-b377025e3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41113A-AD22-4C63-9DC9-AF066707AA8B}">
  <ds:schemaRefs>
    <ds:schemaRef ds:uri="http://schemas.microsoft.com/office/2006/metadata/properties"/>
    <ds:schemaRef ds:uri="http://schemas.microsoft.com/office/infopath/2007/PartnerControls"/>
    <ds:schemaRef ds:uri="1bc95f33-5756-40a1-ad4b-5cb9f345c260"/>
  </ds:schemaRefs>
</ds:datastoreItem>
</file>

<file path=customXml/itemProps2.xml><?xml version="1.0" encoding="utf-8"?>
<ds:datastoreItem xmlns:ds="http://schemas.openxmlformats.org/officeDocument/2006/customXml" ds:itemID="{6FFF46C4-A7C9-49C9-8581-A1B1280897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6D967E-AF0F-4708-BBD5-A1C67DA85B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c95f33-5756-40a1-ad4b-5cb9f345c260"/>
    <ds:schemaRef ds:uri="49419bf5-4568-4cea-9c1b-b377025e3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1176</Words>
  <Application>Microsoft Office PowerPoint</Application>
  <PresentationFormat>Custom</PresentationFormat>
  <Paragraphs>414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 Narrow</vt:lpstr>
      <vt:lpstr>Arial</vt:lpstr>
      <vt:lpstr>Calibri</vt:lpstr>
      <vt:lpstr>Calibri Light</vt:lpstr>
      <vt:lpstr>Franklin Gothic Book</vt:lpstr>
      <vt:lpstr>Helvetica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Marton-Németh Gabriella</cp:lastModifiedBy>
  <cp:revision>4</cp:revision>
  <dcterms:modified xsi:type="dcterms:W3CDTF">2025-08-15T06:55:13Z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0x010100B2BCDFC44833B142938F4451CDC1DED6</vt:lpwstr>
  </property>
  <property fmtid="{D5CDD505-2E9C-101B-9397-08002B2CF9AE}" pid="3" name="MediaServiceImageTags">
    <vt:lpwstr/>
  </property>
</Properties>
</file>